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8" d="100"/>
          <a:sy n="11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E346-0DAF-714F-B9A5-CACF9991F773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EC0A9-C73A-3842-9F5F-9955173FF9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5240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7170" name="Picture 2" descr="C:\Users\Debbie\AppData\Local\Temp\SNAGHTML26040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9719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7000" y="3810000"/>
            <a:ext cx="625879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59" name="Group 158"/>
          <p:cNvGrpSpPr/>
          <p:nvPr/>
        </p:nvGrpSpPr>
        <p:grpSpPr>
          <a:xfrm>
            <a:off x="914400" y="635000"/>
            <a:ext cx="8204201" cy="5041901"/>
            <a:chOff x="914400" y="635000"/>
            <a:chExt cx="8204201" cy="5041901"/>
          </a:xfrm>
        </p:grpSpPr>
        <p:sp>
          <p:nvSpPr>
            <p:cNvPr id="160" name="Freeform 159"/>
            <p:cNvSpPr/>
            <p:nvPr/>
          </p:nvSpPr>
          <p:spPr>
            <a:xfrm>
              <a:off x="1079500" y="1460500"/>
              <a:ext cx="50801" cy="203201"/>
            </a:xfrm>
            <a:custGeom>
              <a:avLst/>
              <a:gdLst/>
              <a:ahLst/>
              <a:cxnLst/>
              <a:rect l="0" t="0" r="0" b="0"/>
              <a:pathLst>
                <a:path w="50801" h="203201">
                  <a:moveTo>
                    <a:pt x="0" y="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38100" y="177800"/>
                  </a:lnTo>
                  <a:lnTo>
                    <a:pt x="38100" y="190500"/>
                  </a:lnTo>
                  <a:lnTo>
                    <a:pt x="50800" y="203200"/>
                  </a:lnTo>
                  <a:lnTo>
                    <a:pt x="508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1066800" y="1473200"/>
              <a:ext cx="25401" cy="342901"/>
            </a:xfrm>
            <a:custGeom>
              <a:avLst/>
              <a:gdLst/>
              <a:ahLst/>
              <a:cxnLst/>
              <a:rect l="0" t="0" r="0" b="0"/>
              <a:pathLst>
                <a:path w="25401" h="342901">
                  <a:moveTo>
                    <a:pt x="1270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25400" y="1016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25400" y="190500"/>
                  </a:lnTo>
                  <a:lnTo>
                    <a:pt x="25400" y="228600"/>
                  </a:lnTo>
                  <a:lnTo>
                    <a:pt x="25400" y="254000"/>
                  </a:lnTo>
                  <a:lnTo>
                    <a:pt x="25400" y="292100"/>
                  </a:lnTo>
                  <a:lnTo>
                    <a:pt x="12700" y="317500"/>
                  </a:lnTo>
                  <a:lnTo>
                    <a:pt x="12700" y="342900"/>
                  </a:lnTo>
                  <a:lnTo>
                    <a:pt x="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1028700" y="1435100"/>
              <a:ext cx="190501" cy="228601"/>
            </a:xfrm>
            <a:custGeom>
              <a:avLst/>
              <a:gdLst/>
              <a:ahLst/>
              <a:cxnLst/>
              <a:rect l="0" t="0" r="0" b="0"/>
              <a:pathLst>
                <a:path w="190501" h="228601">
                  <a:moveTo>
                    <a:pt x="0" y="25400"/>
                  </a:moveTo>
                  <a:lnTo>
                    <a:pt x="0" y="12700"/>
                  </a:lnTo>
                  <a:lnTo>
                    <a:pt x="63500" y="0"/>
                  </a:lnTo>
                  <a:lnTo>
                    <a:pt x="101600" y="0"/>
                  </a:lnTo>
                  <a:lnTo>
                    <a:pt x="127000" y="12700"/>
                  </a:lnTo>
                  <a:lnTo>
                    <a:pt x="165100" y="25400"/>
                  </a:lnTo>
                  <a:lnTo>
                    <a:pt x="177800" y="50800"/>
                  </a:lnTo>
                  <a:lnTo>
                    <a:pt x="190500" y="76200"/>
                  </a:lnTo>
                  <a:lnTo>
                    <a:pt x="190500" y="88900"/>
                  </a:lnTo>
                  <a:lnTo>
                    <a:pt x="190500" y="114300"/>
                  </a:lnTo>
                  <a:lnTo>
                    <a:pt x="165100" y="139700"/>
                  </a:lnTo>
                  <a:lnTo>
                    <a:pt x="165100" y="165100"/>
                  </a:lnTo>
                  <a:lnTo>
                    <a:pt x="127000" y="177800"/>
                  </a:lnTo>
                  <a:lnTo>
                    <a:pt x="114300" y="203200"/>
                  </a:lnTo>
                  <a:lnTo>
                    <a:pt x="88900" y="203200"/>
                  </a:lnTo>
                  <a:lnTo>
                    <a:pt x="63500" y="215900"/>
                  </a:lnTo>
                  <a:lnTo>
                    <a:pt x="63500" y="228600"/>
                  </a:lnTo>
                  <a:lnTo>
                    <a:pt x="508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1244600" y="15240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2540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101600" y="101600"/>
                  </a:lnTo>
                  <a:lnTo>
                    <a:pt x="127000" y="88900"/>
                  </a:lnTo>
                  <a:lnTo>
                    <a:pt x="127000" y="63500"/>
                  </a:lnTo>
                  <a:lnTo>
                    <a:pt x="139700" y="50800"/>
                  </a:lnTo>
                  <a:lnTo>
                    <a:pt x="127000" y="25400"/>
                  </a:lnTo>
                  <a:lnTo>
                    <a:pt x="127000" y="25400"/>
                  </a:lnTo>
                  <a:lnTo>
                    <a:pt x="88900" y="1270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1435100" y="1460500"/>
              <a:ext cx="292101" cy="165101"/>
            </a:xfrm>
            <a:custGeom>
              <a:avLst/>
              <a:gdLst/>
              <a:ahLst/>
              <a:cxnLst/>
              <a:rect l="0" t="0" r="0" b="0"/>
              <a:pathLst>
                <a:path w="292101" h="165101">
                  <a:moveTo>
                    <a:pt x="12700" y="63500"/>
                  </a:moveTo>
                  <a:lnTo>
                    <a:pt x="0" y="88900"/>
                  </a:lnTo>
                  <a:lnTo>
                    <a:pt x="12700" y="114300"/>
                  </a:lnTo>
                  <a:lnTo>
                    <a:pt x="25400" y="139700"/>
                  </a:lnTo>
                  <a:lnTo>
                    <a:pt x="25400" y="152400"/>
                  </a:lnTo>
                  <a:lnTo>
                    <a:pt x="50800" y="152400"/>
                  </a:lnTo>
                  <a:lnTo>
                    <a:pt x="63500" y="152400"/>
                  </a:lnTo>
                  <a:lnTo>
                    <a:pt x="76200" y="152400"/>
                  </a:lnTo>
                  <a:lnTo>
                    <a:pt x="88900" y="139700"/>
                  </a:lnTo>
                  <a:lnTo>
                    <a:pt x="101600" y="114300"/>
                  </a:lnTo>
                  <a:lnTo>
                    <a:pt x="114300" y="101600"/>
                  </a:lnTo>
                  <a:lnTo>
                    <a:pt x="114300" y="88900"/>
                  </a:lnTo>
                  <a:lnTo>
                    <a:pt x="114300" y="76200"/>
                  </a:lnTo>
                  <a:lnTo>
                    <a:pt x="127000" y="76200"/>
                  </a:lnTo>
                  <a:lnTo>
                    <a:pt x="127000" y="88900"/>
                  </a:lnTo>
                  <a:lnTo>
                    <a:pt x="139700" y="88900"/>
                  </a:lnTo>
                  <a:lnTo>
                    <a:pt x="177800" y="152400"/>
                  </a:lnTo>
                  <a:lnTo>
                    <a:pt x="203200" y="152400"/>
                  </a:lnTo>
                  <a:lnTo>
                    <a:pt x="215900" y="165100"/>
                  </a:lnTo>
                  <a:lnTo>
                    <a:pt x="228600" y="165100"/>
                  </a:lnTo>
                  <a:lnTo>
                    <a:pt x="254000" y="152400"/>
                  </a:lnTo>
                  <a:lnTo>
                    <a:pt x="266700" y="152400"/>
                  </a:lnTo>
                  <a:lnTo>
                    <a:pt x="279400" y="127000"/>
                  </a:lnTo>
                  <a:lnTo>
                    <a:pt x="292100" y="114300"/>
                  </a:lnTo>
                  <a:lnTo>
                    <a:pt x="292100" y="88900"/>
                  </a:lnTo>
                  <a:lnTo>
                    <a:pt x="292100" y="63500"/>
                  </a:lnTo>
                  <a:lnTo>
                    <a:pt x="292100" y="38100"/>
                  </a:lnTo>
                  <a:lnTo>
                    <a:pt x="279400" y="25400"/>
                  </a:lnTo>
                  <a:lnTo>
                    <a:pt x="279400" y="12700"/>
                  </a:lnTo>
                  <a:lnTo>
                    <a:pt x="279400" y="25400"/>
                  </a:lnTo>
                  <a:lnTo>
                    <a:pt x="279400" y="12700"/>
                  </a:lnTo>
                  <a:lnTo>
                    <a:pt x="279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1778000" y="1485900"/>
              <a:ext cx="152401" cy="114301"/>
            </a:xfrm>
            <a:custGeom>
              <a:avLst/>
              <a:gdLst/>
              <a:ahLst/>
              <a:cxnLst/>
              <a:rect l="0" t="0" r="0" b="0"/>
              <a:pathLst>
                <a:path w="152401" h="114301">
                  <a:moveTo>
                    <a:pt x="0" y="88900"/>
                  </a:moveTo>
                  <a:lnTo>
                    <a:pt x="38100" y="88900"/>
                  </a:lnTo>
                  <a:lnTo>
                    <a:pt x="50800" y="63500"/>
                  </a:lnTo>
                  <a:lnTo>
                    <a:pt x="76200" y="50800"/>
                  </a:lnTo>
                  <a:lnTo>
                    <a:pt x="88900" y="38100"/>
                  </a:lnTo>
                  <a:lnTo>
                    <a:pt x="88900" y="127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12700" y="63500"/>
                  </a:lnTo>
                  <a:lnTo>
                    <a:pt x="12700" y="88900"/>
                  </a:lnTo>
                  <a:lnTo>
                    <a:pt x="12700" y="88900"/>
                  </a:lnTo>
                  <a:lnTo>
                    <a:pt x="38100" y="101600"/>
                  </a:lnTo>
                  <a:lnTo>
                    <a:pt x="63500" y="114300"/>
                  </a:lnTo>
                  <a:lnTo>
                    <a:pt x="101600" y="114300"/>
                  </a:lnTo>
                  <a:lnTo>
                    <a:pt x="127000" y="101600"/>
                  </a:lnTo>
                  <a:lnTo>
                    <a:pt x="1524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1955800" y="1473200"/>
              <a:ext cx="190501" cy="139701"/>
            </a:xfrm>
            <a:custGeom>
              <a:avLst/>
              <a:gdLst/>
              <a:ahLst/>
              <a:cxnLst/>
              <a:rect l="0" t="0" r="0" b="0"/>
              <a:pathLst>
                <a:path w="190501" h="139701">
                  <a:moveTo>
                    <a:pt x="0" y="38100"/>
                  </a:moveTo>
                  <a:lnTo>
                    <a:pt x="0" y="762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38100" y="139700"/>
                  </a:lnTo>
                  <a:lnTo>
                    <a:pt x="38100" y="127000"/>
                  </a:lnTo>
                  <a:lnTo>
                    <a:pt x="50800" y="127000"/>
                  </a:lnTo>
                  <a:lnTo>
                    <a:pt x="50800" y="114300"/>
                  </a:lnTo>
                  <a:lnTo>
                    <a:pt x="88900" y="63500"/>
                  </a:lnTo>
                  <a:lnTo>
                    <a:pt x="101600" y="38100"/>
                  </a:lnTo>
                  <a:lnTo>
                    <a:pt x="127000" y="254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165100" y="0"/>
                  </a:lnTo>
                  <a:lnTo>
                    <a:pt x="177800" y="12700"/>
                  </a:lnTo>
                  <a:lnTo>
                    <a:pt x="1905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1155700" y="2235200"/>
              <a:ext cx="241301" cy="190501"/>
            </a:xfrm>
            <a:custGeom>
              <a:avLst/>
              <a:gdLst/>
              <a:ahLst/>
              <a:cxnLst/>
              <a:rect l="0" t="0" r="0" b="0"/>
              <a:pathLst>
                <a:path w="241301" h="190501">
                  <a:moveTo>
                    <a:pt x="0" y="0"/>
                  </a:moveTo>
                  <a:lnTo>
                    <a:pt x="0" y="12700"/>
                  </a:lnTo>
                  <a:lnTo>
                    <a:pt x="12700" y="889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38100" y="190500"/>
                  </a:lnTo>
                  <a:lnTo>
                    <a:pt x="63500" y="177800"/>
                  </a:lnTo>
                  <a:lnTo>
                    <a:pt x="76200" y="152400"/>
                  </a:lnTo>
                  <a:lnTo>
                    <a:pt x="88900" y="139700"/>
                  </a:lnTo>
                  <a:lnTo>
                    <a:pt x="101600" y="114300"/>
                  </a:lnTo>
                  <a:lnTo>
                    <a:pt x="114300" y="88900"/>
                  </a:lnTo>
                  <a:lnTo>
                    <a:pt x="127000" y="63500"/>
                  </a:lnTo>
                  <a:lnTo>
                    <a:pt x="139700" y="50800"/>
                  </a:lnTo>
                  <a:lnTo>
                    <a:pt x="152400" y="38100"/>
                  </a:lnTo>
                  <a:lnTo>
                    <a:pt x="177800" y="25400"/>
                  </a:lnTo>
                  <a:lnTo>
                    <a:pt x="203200" y="25400"/>
                  </a:lnTo>
                  <a:lnTo>
                    <a:pt x="228600" y="38100"/>
                  </a:lnTo>
                  <a:lnTo>
                    <a:pt x="241300" y="38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1447800" y="2298700"/>
              <a:ext cx="139701" cy="127001"/>
            </a:xfrm>
            <a:custGeom>
              <a:avLst/>
              <a:gdLst/>
              <a:ahLst/>
              <a:cxnLst/>
              <a:rect l="0" t="0" r="0" b="0"/>
              <a:pathLst>
                <a:path w="139701" h="127001">
                  <a:moveTo>
                    <a:pt x="12700" y="38100"/>
                  </a:moveTo>
                  <a:lnTo>
                    <a:pt x="0" y="635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25400" y="101600"/>
                  </a:lnTo>
                  <a:lnTo>
                    <a:pt x="38100" y="114300"/>
                  </a:lnTo>
                  <a:lnTo>
                    <a:pt x="50800" y="127000"/>
                  </a:lnTo>
                  <a:lnTo>
                    <a:pt x="76200" y="127000"/>
                  </a:lnTo>
                  <a:lnTo>
                    <a:pt x="88900" y="127000"/>
                  </a:lnTo>
                  <a:lnTo>
                    <a:pt x="101600" y="114300"/>
                  </a:lnTo>
                  <a:lnTo>
                    <a:pt x="127000" y="101600"/>
                  </a:lnTo>
                  <a:lnTo>
                    <a:pt x="127000" y="88900"/>
                  </a:lnTo>
                  <a:lnTo>
                    <a:pt x="139700" y="63500"/>
                  </a:lnTo>
                  <a:lnTo>
                    <a:pt x="127000" y="50800"/>
                  </a:lnTo>
                  <a:lnTo>
                    <a:pt x="114300" y="38100"/>
                  </a:lnTo>
                  <a:lnTo>
                    <a:pt x="101600" y="12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1638300" y="2260600"/>
              <a:ext cx="177801" cy="127001"/>
            </a:xfrm>
            <a:custGeom>
              <a:avLst/>
              <a:gdLst/>
              <a:ahLst/>
              <a:cxnLst/>
              <a:rect l="0" t="0" r="0" b="0"/>
              <a:pathLst>
                <a:path w="177801" h="127001">
                  <a:moveTo>
                    <a:pt x="25400" y="25400"/>
                  </a:moveTo>
                  <a:lnTo>
                    <a:pt x="25400" y="38100"/>
                  </a:lnTo>
                  <a:lnTo>
                    <a:pt x="12700" y="635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27000" y="127000"/>
                  </a:lnTo>
                  <a:lnTo>
                    <a:pt x="152400" y="127000"/>
                  </a:lnTo>
                  <a:lnTo>
                    <a:pt x="165100" y="114300"/>
                  </a:lnTo>
                  <a:lnTo>
                    <a:pt x="177800" y="101600"/>
                  </a:lnTo>
                  <a:lnTo>
                    <a:pt x="177800" y="88900"/>
                  </a:lnTo>
                  <a:lnTo>
                    <a:pt x="177800" y="76200"/>
                  </a:lnTo>
                  <a:lnTo>
                    <a:pt x="152400" y="50800"/>
                  </a:lnTo>
                  <a:lnTo>
                    <a:pt x="127000" y="381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38100" y="12700"/>
                  </a:lnTo>
                  <a:lnTo>
                    <a:pt x="38100" y="0"/>
                  </a:lnTo>
                  <a:lnTo>
                    <a:pt x="25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1905000" y="2108200"/>
              <a:ext cx="190501" cy="279401"/>
            </a:xfrm>
            <a:custGeom>
              <a:avLst/>
              <a:gdLst/>
              <a:ahLst/>
              <a:cxnLst/>
              <a:rect l="0" t="0" r="0" b="0"/>
              <a:pathLst>
                <a:path w="190501" h="279401">
                  <a:moveTo>
                    <a:pt x="25400" y="0"/>
                  </a:moveTo>
                  <a:lnTo>
                    <a:pt x="12700" y="25400"/>
                  </a:lnTo>
                  <a:lnTo>
                    <a:pt x="1270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0" y="165100"/>
                  </a:lnTo>
                  <a:lnTo>
                    <a:pt x="12700" y="190500"/>
                  </a:lnTo>
                  <a:lnTo>
                    <a:pt x="25400" y="228600"/>
                  </a:lnTo>
                  <a:lnTo>
                    <a:pt x="38100" y="241300"/>
                  </a:lnTo>
                  <a:lnTo>
                    <a:pt x="50800" y="254000"/>
                  </a:lnTo>
                  <a:lnTo>
                    <a:pt x="63500" y="266700"/>
                  </a:lnTo>
                  <a:lnTo>
                    <a:pt x="88900" y="279400"/>
                  </a:lnTo>
                  <a:lnTo>
                    <a:pt x="114300" y="279400"/>
                  </a:lnTo>
                  <a:lnTo>
                    <a:pt x="127000" y="266700"/>
                  </a:lnTo>
                  <a:lnTo>
                    <a:pt x="152400" y="254000"/>
                  </a:lnTo>
                  <a:lnTo>
                    <a:pt x="177800" y="254000"/>
                  </a:lnTo>
                  <a:lnTo>
                    <a:pt x="190500" y="241300"/>
                  </a:lnTo>
                  <a:lnTo>
                    <a:pt x="190500" y="254000"/>
                  </a:lnTo>
                  <a:lnTo>
                    <a:pt x="1905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1854200" y="21844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25400"/>
                  </a:moveTo>
                  <a:lnTo>
                    <a:pt x="254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1549400" y="44196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12700"/>
                  </a:moveTo>
                  <a:lnTo>
                    <a:pt x="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1574800" y="45339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0"/>
                  </a:moveTo>
                  <a:lnTo>
                    <a:pt x="0" y="0"/>
                  </a:lnTo>
                  <a:lnTo>
                    <a:pt x="635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1270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1968500" y="4318000"/>
              <a:ext cx="292101" cy="266701"/>
            </a:xfrm>
            <a:custGeom>
              <a:avLst/>
              <a:gdLst/>
              <a:ahLst/>
              <a:cxnLst/>
              <a:rect l="0" t="0" r="0" b="0"/>
              <a:pathLst>
                <a:path w="292101" h="2667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114300" y="114300"/>
                  </a:lnTo>
                  <a:lnTo>
                    <a:pt x="139700" y="152400"/>
                  </a:lnTo>
                  <a:lnTo>
                    <a:pt x="165100" y="165100"/>
                  </a:lnTo>
                  <a:lnTo>
                    <a:pt x="190500" y="190500"/>
                  </a:lnTo>
                  <a:lnTo>
                    <a:pt x="215900" y="203200"/>
                  </a:lnTo>
                  <a:lnTo>
                    <a:pt x="241300" y="241300"/>
                  </a:lnTo>
                  <a:lnTo>
                    <a:pt x="266700" y="241300"/>
                  </a:lnTo>
                  <a:lnTo>
                    <a:pt x="279400" y="254000"/>
                  </a:lnTo>
                  <a:lnTo>
                    <a:pt x="2921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Freeform 174"/>
            <p:cNvSpPr/>
            <p:nvPr/>
          </p:nvSpPr>
          <p:spPr>
            <a:xfrm>
              <a:off x="2019300" y="4318000"/>
              <a:ext cx="177801" cy="228601"/>
            </a:xfrm>
            <a:custGeom>
              <a:avLst/>
              <a:gdLst/>
              <a:ahLst/>
              <a:cxnLst/>
              <a:rect l="0" t="0" r="0" b="0"/>
              <a:pathLst>
                <a:path w="177801" h="228601">
                  <a:moveTo>
                    <a:pt x="177800" y="0"/>
                  </a:moveTo>
                  <a:lnTo>
                    <a:pt x="152400" y="25400"/>
                  </a:lnTo>
                  <a:lnTo>
                    <a:pt x="127000" y="38100"/>
                  </a:lnTo>
                  <a:lnTo>
                    <a:pt x="114300" y="63500"/>
                  </a:lnTo>
                  <a:lnTo>
                    <a:pt x="101600" y="88900"/>
                  </a:lnTo>
                  <a:lnTo>
                    <a:pt x="76200" y="114300"/>
                  </a:lnTo>
                  <a:lnTo>
                    <a:pt x="50800" y="139700"/>
                  </a:lnTo>
                  <a:lnTo>
                    <a:pt x="38100" y="165100"/>
                  </a:lnTo>
                  <a:lnTo>
                    <a:pt x="25400" y="177800"/>
                  </a:lnTo>
                  <a:lnTo>
                    <a:pt x="12700" y="203200"/>
                  </a:lnTo>
                  <a:lnTo>
                    <a:pt x="0" y="215900"/>
                  </a:lnTo>
                  <a:lnTo>
                    <a:pt x="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2336800" y="3987800"/>
              <a:ext cx="25401" cy="152401"/>
            </a:xfrm>
            <a:custGeom>
              <a:avLst/>
              <a:gdLst/>
              <a:ahLst/>
              <a:cxnLst/>
              <a:rect l="0" t="0" r="0" b="0"/>
              <a:pathLst>
                <a:path w="25401" h="152401">
                  <a:moveTo>
                    <a:pt x="0" y="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2273300" y="41529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127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2336800" y="4254500"/>
              <a:ext cx="152401" cy="127001"/>
            </a:xfrm>
            <a:custGeom>
              <a:avLst/>
              <a:gdLst/>
              <a:ahLst/>
              <a:cxnLst/>
              <a:rect l="0" t="0" r="0" b="0"/>
              <a:pathLst>
                <a:path w="152401" h="127001">
                  <a:moveTo>
                    <a:pt x="0" y="2540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88900" y="50800"/>
                  </a:lnTo>
                  <a:lnTo>
                    <a:pt x="76200" y="63500"/>
                  </a:lnTo>
                  <a:lnTo>
                    <a:pt x="38100" y="88900"/>
                  </a:lnTo>
                  <a:lnTo>
                    <a:pt x="25400" y="101600"/>
                  </a:lnTo>
                  <a:lnTo>
                    <a:pt x="38100" y="101600"/>
                  </a:lnTo>
                  <a:lnTo>
                    <a:pt x="63500" y="127000"/>
                  </a:lnTo>
                  <a:lnTo>
                    <a:pt x="88900" y="127000"/>
                  </a:lnTo>
                  <a:lnTo>
                    <a:pt x="101600" y="127000"/>
                  </a:lnTo>
                  <a:lnTo>
                    <a:pt x="114300" y="127000"/>
                  </a:lnTo>
                  <a:lnTo>
                    <a:pt x="101600" y="127000"/>
                  </a:lnTo>
                  <a:lnTo>
                    <a:pt x="114300" y="127000"/>
                  </a:lnTo>
                  <a:lnTo>
                    <a:pt x="127000" y="127000"/>
                  </a:lnTo>
                  <a:lnTo>
                    <a:pt x="139700" y="127000"/>
                  </a:lnTo>
                  <a:lnTo>
                    <a:pt x="139700" y="127000"/>
                  </a:lnTo>
                  <a:lnTo>
                    <a:pt x="1524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2489200" y="3949700"/>
              <a:ext cx="177801" cy="685801"/>
            </a:xfrm>
            <a:custGeom>
              <a:avLst/>
              <a:gdLst/>
              <a:ahLst/>
              <a:cxnLst/>
              <a:rect l="0" t="0" r="0" b="0"/>
              <a:pathLst>
                <a:path w="177801" h="685801">
                  <a:moveTo>
                    <a:pt x="0" y="0"/>
                  </a:moveTo>
                  <a:lnTo>
                    <a:pt x="50800" y="38100"/>
                  </a:lnTo>
                  <a:lnTo>
                    <a:pt x="63500" y="63500"/>
                  </a:lnTo>
                  <a:lnTo>
                    <a:pt x="88900" y="101600"/>
                  </a:lnTo>
                  <a:lnTo>
                    <a:pt x="114300" y="127000"/>
                  </a:lnTo>
                  <a:lnTo>
                    <a:pt x="127000" y="177800"/>
                  </a:lnTo>
                  <a:lnTo>
                    <a:pt x="139700" y="215900"/>
                  </a:lnTo>
                  <a:lnTo>
                    <a:pt x="152400" y="279400"/>
                  </a:lnTo>
                  <a:lnTo>
                    <a:pt x="165100" y="317500"/>
                  </a:lnTo>
                  <a:lnTo>
                    <a:pt x="177800" y="368300"/>
                  </a:lnTo>
                  <a:lnTo>
                    <a:pt x="177800" y="419100"/>
                  </a:lnTo>
                  <a:lnTo>
                    <a:pt x="177800" y="457200"/>
                  </a:lnTo>
                  <a:lnTo>
                    <a:pt x="165100" y="508000"/>
                  </a:lnTo>
                  <a:lnTo>
                    <a:pt x="152400" y="546100"/>
                  </a:lnTo>
                  <a:lnTo>
                    <a:pt x="139700" y="571500"/>
                  </a:lnTo>
                  <a:lnTo>
                    <a:pt x="114300" y="609600"/>
                  </a:lnTo>
                  <a:lnTo>
                    <a:pt x="101600" y="635000"/>
                  </a:lnTo>
                  <a:lnTo>
                    <a:pt x="88900" y="660400"/>
                  </a:lnTo>
                  <a:lnTo>
                    <a:pt x="63500" y="673100"/>
                  </a:lnTo>
                  <a:lnTo>
                    <a:pt x="63500" y="685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1866900" y="3924300"/>
              <a:ext cx="190501" cy="660401"/>
            </a:xfrm>
            <a:custGeom>
              <a:avLst/>
              <a:gdLst/>
              <a:ahLst/>
              <a:cxnLst/>
              <a:rect l="0" t="0" r="0" b="0"/>
              <a:pathLst>
                <a:path w="190501" h="660401">
                  <a:moveTo>
                    <a:pt x="152400" y="0"/>
                  </a:moveTo>
                  <a:lnTo>
                    <a:pt x="139700" y="12700"/>
                  </a:lnTo>
                  <a:lnTo>
                    <a:pt x="127000" y="25400"/>
                  </a:lnTo>
                  <a:lnTo>
                    <a:pt x="101600" y="63500"/>
                  </a:lnTo>
                  <a:lnTo>
                    <a:pt x="76200" y="88900"/>
                  </a:lnTo>
                  <a:lnTo>
                    <a:pt x="63500" y="127000"/>
                  </a:lnTo>
                  <a:lnTo>
                    <a:pt x="38100" y="177800"/>
                  </a:lnTo>
                  <a:lnTo>
                    <a:pt x="25400" y="215900"/>
                  </a:lnTo>
                  <a:lnTo>
                    <a:pt x="12700" y="266700"/>
                  </a:lnTo>
                  <a:lnTo>
                    <a:pt x="12700" y="330200"/>
                  </a:lnTo>
                  <a:lnTo>
                    <a:pt x="0" y="393700"/>
                  </a:lnTo>
                  <a:lnTo>
                    <a:pt x="12700" y="444500"/>
                  </a:lnTo>
                  <a:lnTo>
                    <a:pt x="12700" y="495300"/>
                  </a:lnTo>
                  <a:lnTo>
                    <a:pt x="38100" y="546100"/>
                  </a:lnTo>
                  <a:lnTo>
                    <a:pt x="63500" y="584200"/>
                  </a:lnTo>
                  <a:lnTo>
                    <a:pt x="88900" y="622300"/>
                  </a:lnTo>
                  <a:lnTo>
                    <a:pt x="127000" y="635000"/>
                  </a:lnTo>
                  <a:lnTo>
                    <a:pt x="152400" y="660400"/>
                  </a:lnTo>
                  <a:lnTo>
                    <a:pt x="190500" y="660400"/>
                  </a:lnTo>
                  <a:lnTo>
                    <a:pt x="190500" y="660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2667000" y="38989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0" y="0"/>
                  </a:moveTo>
                  <a:lnTo>
                    <a:pt x="0" y="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63500" y="38100"/>
                  </a:lnTo>
                  <a:lnTo>
                    <a:pt x="76200" y="254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50800" y="76200"/>
                  </a:lnTo>
                  <a:lnTo>
                    <a:pt x="50800" y="63500"/>
                  </a:lnTo>
                  <a:lnTo>
                    <a:pt x="50800" y="76200"/>
                  </a:lnTo>
                  <a:lnTo>
                    <a:pt x="50800" y="762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39700" y="101600"/>
                  </a:lnTo>
                  <a:lnTo>
                    <a:pt x="152400" y="114300"/>
                  </a:lnTo>
                  <a:lnTo>
                    <a:pt x="152400" y="139700"/>
                  </a:lnTo>
                  <a:lnTo>
                    <a:pt x="152400" y="152400"/>
                  </a:lnTo>
                  <a:lnTo>
                    <a:pt x="139700" y="152400"/>
                  </a:lnTo>
                  <a:lnTo>
                    <a:pt x="114300" y="177800"/>
                  </a:lnTo>
                  <a:lnTo>
                    <a:pt x="101600" y="177800"/>
                  </a:lnTo>
                  <a:lnTo>
                    <a:pt x="88900" y="190500"/>
                  </a:lnTo>
                  <a:lnTo>
                    <a:pt x="76200" y="190500"/>
                  </a:lnTo>
                  <a:lnTo>
                    <a:pt x="88900" y="190500"/>
                  </a:lnTo>
                  <a:lnTo>
                    <a:pt x="76200" y="190500"/>
                  </a:lnTo>
                  <a:lnTo>
                    <a:pt x="508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914400" y="50292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0" y="25400"/>
                  </a:moveTo>
                  <a:lnTo>
                    <a:pt x="0" y="381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38100" y="165100"/>
                  </a:lnTo>
                  <a:lnTo>
                    <a:pt x="50800" y="190500"/>
                  </a:lnTo>
                  <a:lnTo>
                    <a:pt x="76200" y="190500"/>
                  </a:lnTo>
                  <a:lnTo>
                    <a:pt x="88900" y="190500"/>
                  </a:lnTo>
                  <a:lnTo>
                    <a:pt x="127000" y="190500"/>
                  </a:lnTo>
                  <a:lnTo>
                    <a:pt x="139700" y="190500"/>
                  </a:lnTo>
                  <a:lnTo>
                    <a:pt x="152400" y="165100"/>
                  </a:lnTo>
                  <a:lnTo>
                    <a:pt x="152400" y="152400"/>
                  </a:lnTo>
                  <a:lnTo>
                    <a:pt x="152400" y="127000"/>
                  </a:lnTo>
                  <a:lnTo>
                    <a:pt x="139700" y="101600"/>
                  </a:lnTo>
                  <a:lnTo>
                    <a:pt x="127000" y="76200"/>
                  </a:lnTo>
                  <a:lnTo>
                    <a:pt x="101600" y="508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38100" y="0"/>
                  </a:lnTo>
                  <a:lnTo>
                    <a:pt x="25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1117600" y="5080000"/>
              <a:ext cx="177801" cy="152401"/>
            </a:xfrm>
            <a:custGeom>
              <a:avLst/>
              <a:gdLst/>
              <a:ahLst/>
              <a:cxnLst/>
              <a:rect l="0" t="0" r="0" b="0"/>
              <a:pathLst>
                <a:path w="177801" h="152401">
                  <a:moveTo>
                    <a:pt x="0" y="12700"/>
                  </a:moveTo>
                  <a:lnTo>
                    <a:pt x="12700" y="50800"/>
                  </a:lnTo>
                  <a:lnTo>
                    <a:pt x="12700" y="635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38100" y="127000"/>
                  </a:lnTo>
                  <a:lnTo>
                    <a:pt x="38100" y="1397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50800" y="139700"/>
                  </a:lnTo>
                  <a:lnTo>
                    <a:pt x="50800" y="101600"/>
                  </a:lnTo>
                  <a:lnTo>
                    <a:pt x="63500" y="76200"/>
                  </a:lnTo>
                  <a:lnTo>
                    <a:pt x="76200" y="508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52400" y="25400"/>
                  </a:lnTo>
                  <a:lnTo>
                    <a:pt x="165100" y="50800"/>
                  </a:lnTo>
                  <a:lnTo>
                    <a:pt x="1778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1638300" y="5130800"/>
              <a:ext cx="368301" cy="355601"/>
            </a:xfrm>
            <a:custGeom>
              <a:avLst/>
              <a:gdLst/>
              <a:ahLst/>
              <a:cxnLst/>
              <a:rect l="0" t="0" r="0" b="0"/>
              <a:pathLst>
                <a:path w="368301" h="355601">
                  <a:moveTo>
                    <a:pt x="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101600" y="88900"/>
                  </a:lnTo>
                  <a:lnTo>
                    <a:pt x="152400" y="152400"/>
                  </a:lnTo>
                  <a:lnTo>
                    <a:pt x="190500" y="190500"/>
                  </a:lnTo>
                  <a:lnTo>
                    <a:pt x="241300" y="241300"/>
                  </a:lnTo>
                  <a:lnTo>
                    <a:pt x="266700" y="279400"/>
                  </a:lnTo>
                  <a:lnTo>
                    <a:pt x="304800" y="330200"/>
                  </a:lnTo>
                  <a:lnTo>
                    <a:pt x="330200" y="342900"/>
                  </a:lnTo>
                  <a:lnTo>
                    <a:pt x="368300" y="355600"/>
                  </a:lnTo>
                  <a:lnTo>
                    <a:pt x="368300" y="355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1765300" y="5156200"/>
              <a:ext cx="139701" cy="266701"/>
            </a:xfrm>
            <a:custGeom>
              <a:avLst/>
              <a:gdLst/>
              <a:ahLst/>
              <a:cxnLst/>
              <a:rect l="0" t="0" r="0" b="0"/>
              <a:pathLst>
                <a:path w="139701" h="266701">
                  <a:moveTo>
                    <a:pt x="139700" y="0"/>
                  </a:moveTo>
                  <a:lnTo>
                    <a:pt x="114300" y="0"/>
                  </a:lnTo>
                  <a:lnTo>
                    <a:pt x="101600" y="38100"/>
                  </a:lnTo>
                  <a:lnTo>
                    <a:pt x="88900" y="63500"/>
                  </a:lnTo>
                  <a:lnTo>
                    <a:pt x="63500" y="101600"/>
                  </a:lnTo>
                  <a:lnTo>
                    <a:pt x="50800" y="152400"/>
                  </a:lnTo>
                  <a:lnTo>
                    <a:pt x="25400" y="177800"/>
                  </a:lnTo>
                  <a:lnTo>
                    <a:pt x="12700" y="2159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2006600" y="50419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76200" y="254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88900" y="63500"/>
                  </a:lnTo>
                  <a:lnTo>
                    <a:pt x="76200" y="88900"/>
                  </a:lnTo>
                  <a:lnTo>
                    <a:pt x="63500" y="889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114300" y="127000"/>
                  </a:lnTo>
                  <a:lnTo>
                    <a:pt x="127000" y="152400"/>
                  </a:lnTo>
                  <a:lnTo>
                    <a:pt x="127000" y="165100"/>
                  </a:lnTo>
                  <a:lnTo>
                    <a:pt x="127000" y="152400"/>
                  </a:lnTo>
                  <a:lnTo>
                    <a:pt x="127000" y="165100"/>
                  </a:lnTo>
                  <a:lnTo>
                    <a:pt x="127000" y="177800"/>
                  </a:lnTo>
                  <a:lnTo>
                    <a:pt x="127000" y="190500"/>
                  </a:lnTo>
                  <a:lnTo>
                    <a:pt x="88900" y="203200"/>
                  </a:lnTo>
                  <a:lnTo>
                    <a:pt x="63500" y="203200"/>
                  </a:lnTo>
                  <a:lnTo>
                    <a:pt x="50800" y="203200"/>
                  </a:lnTo>
                  <a:lnTo>
                    <a:pt x="38100" y="203200"/>
                  </a:lnTo>
                  <a:lnTo>
                    <a:pt x="25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2184400" y="4978400"/>
              <a:ext cx="127001" cy="698501"/>
            </a:xfrm>
            <a:custGeom>
              <a:avLst/>
              <a:gdLst/>
              <a:ahLst/>
              <a:cxnLst/>
              <a:rect l="0" t="0" r="0" b="0"/>
              <a:pathLst>
                <a:path w="127001" h="698501">
                  <a:moveTo>
                    <a:pt x="0" y="0"/>
                  </a:moveTo>
                  <a:lnTo>
                    <a:pt x="25400" y="25400"/>
                  </a:lnTo>
                  <a:lnTo>
                    <a:pt x="50800" y="63500"/>
                  </a:lnTo>
                  <a:lnTo>
                    <a:pt x="63500" y="114300"/>
                  </a:lnTo>
                  <a:lnTo>
                    <a:pt x="88900" y="177800"/>
                  </a:lnTo>
                  <a:lnTo>
                    <a:pt x="114300" y="241300"/>
                  </a:lnTo>
                  <a:lnTo>
                    <a:pt x="127000" y="304800"/>
                  </a:lnTo>
                  <a:lnTo>
                    <a:pt x="127000" y="368300"/>
                  </a:lnTo>
                  <a:lnTo>
                    <a:pt x="127000" y="431800"/>
                  </a:lnTo>
                  <a:lnTo>
                    <a:pt x="114300" y="495300"/>
                  </a:lnTo>
                  <a:lnTo>
                    <a:pt x="114300" y="546100"/>
                  </a:lnTo>
                  <a:lnTo>
                    <a:pt x="88900" y="596900"/>
                  </a:lnTo>
                  <a:lnTo>
                    <a:pt x="76200" y="635000"/>
                  </a:lnTo>
                  <a:lnTo>
                    <a:pt x="50800" y="660400"/>
                  </a:lnTo>
                  <a:lnTo>
                    <a:pt x="38100" y="685800"/>
                  </a:lnTo>
                  <a:lnTo>
                    <a:pt x="38100" y="698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1549400" y="4876800"/>
              <a:ext cx="215901" cy="698501"/>
            </a:xfrm>
            <a:custGeom>
              <a:avLst/>
              <a:gdLst/>
              <a:ahLst/>
              <a:cxnLst/>
              <a:rect l="0" t="0" r="0" b="0"/>
              <a:pathLst>
                <a:path w="215901" h="698501">
                  <a:moveTo>
                    <a:pt x="63500" y="0"/>
                  </a:moveTo>
                  <a:lnTo>
                    <a:pt x="38100" y="38100"/>
                  </a:lnTo>
                  <a:lnTo>
                    <a:pt x="25400" y="88900"/>
                  </a:lnTo>
                  <a:lnTo>
                    <a:pt x="0" y="139700"/>
                  </a:lnTo>
                  <a:lnTo>
                    <a:pt x="0" y="203200"/>
                  </a:lnTo>
                  <a:lnTo>
                    <a:pt x="0" y="266700"/>
                  </a:lnTo>
                  <a:lnTo>
                    <a:pt x="0" y="342900"/>
                  </a:lnTo>
                  <a:lnTo>
                    <a:pt x="25400" y="406400"/>
                  </a:lnTo>
                  <a:lnTo>
                    <a:pt x="38100" y="457200"/>
                  </a:lnTo>
                  <a:lnTo>
                    <a:pt x="63500" y="533400"/>
                  </a:lnTo>
                  <a:lnTo>
                    <a:pt x="101600" y="596900"/>
                  </a:lnTo>
                  <a:lnTo>
                    <a:pt x="152400" y="647700"/>
                  </a:lnTo>
                  <a:lnTo>
                    <a:pt x="190500" y="698500"/>
                  </a:lnTo>
                  <a:lnTo>
                    <a:pt x="215900" y="698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2374900" y="4864100"/>
              <a:ext cx="25401" cy="177801"/>
            </a:xfrm>
            <a:custGeom>
              <a:avLst/>
              <a:gdLst/>
              <a:ahLst/>
              <a:cxnLst/>
              <a:rect l="0" t="0" r="0" b="0"/>
              <a:pathLst>
                <a:path w="25401" h="177801">
                  <a:moveTo>
                    <a:pt x="0" y="0"/>
                  </a:moveTo>
                  <a:lnTo>
                    <a:pt x="12700" y="508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397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2298700" y="5067300"/>
              <a:ext cx="190501" cy="25401"/>
            </a:xfrm>
            <a:custGeom>
              <a:avLst/>
              <a:gdLst/>
              <a:ahLst/>
              <a:cxnLst/>
              <a:rect l="0" t="0" r="0" b="0"/>
              <a:pathLst>
                <a:path w="190501" h="254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88900" y="12700"/>
                  </a:lnTo>
                  <a:lnTo>
                    <a:pt x="127000" y="12700"/>
                  </a:lnTo>
                  <a:lnTo>
                    <a:pt x="152400" y="12700"/>
                  </a:lnTo>
                  <a:lnTo>
                    <a:pt x="165100" y="25400"/>
                  </a:lnTo>
                  <a:lnTo>
                    <a:pt x="177800" y="25400"/>
                  </a:lnTo>
                  <a:lnTo>
                    <a:pt x="1905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2425700" y="5194300"/>
              <a:ext cx="152401" cy="203201"/>
            </a:xfrm>
            <a:custGeom>
              <a:avLst/>
              <a:gdLst/>
              <a:ahLst/>
              <a:cxnLst/>
              <a:rect l="0" t="0" r="0" b="0"/>
              <a:pathLst>
                <a:path w="152401" h="203201">
                  <a:moveTo>
                    <a:pt x="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88900" y="12700"/>
                  </a:lnTo>
                  <a:lnTo>
                    <a:pt x="101600" y="38100"/>
                  </a:lnTo>
                  <a:lnTo>
                    <a:pt x="101600" y="50800"/>
                  </a:lnTo>
                  <a:lnTo>
                    <a:pt x="88900" y="762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38100" y="114300"/>
                  </a:lnTo>
                  <a:lnTo>
                    <a:pt x="50800" y="114300"/>
                  </a:lnTo>
                  <a:lnTo>
                    <a:pt x="38100" y="1143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25400" y="139700"/>
                  </a:lnTo>
                  <a:lnTo>
                    <a:pt x="76200" y="1651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139700" y="177800"/>
                  </a:lnTo>
                  <a:lnTo>
                    <a:pt x="152400" y="177800"/>
                  </a:lnTo>
                  <a:lnTo>
                    <a:pt x="152400" y="190500"/>
                  </a:lnTo>
                  <a:lnTo>
                    <a:pt x="1524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1765300" y="3797300"/>
              <a:ext cx="1168401" cy="1003301"/>
            </a:xfrm>
            <a:custGeom>
              <a:avLst/>
              <a:gdLst/>
              <a:ahLst/>
              <a:cxnLst/>
              <a:rect l="0" t="0" r="0" b="0"/>
              <a:pathLst>
                <a:path w="1168401" h="1003301">
                  <a:moveTo>
                    <a:pt x="38100" y="50800"/>
                  </a:moveTo>
                  <a:lnTo>
                    <a:pt x="25400" y="101600"/>
                  </a:lnTo>
                  <a:lnTo>
                    <a:pt x="12700" y="127000"/>
                  </a:lnTo>
                  <a:lnTo>
                    <a:pt x="12700" y="165100"/>
                  </a:lnTo>
                  <a:lnTo>
                    <a:pt x="0" y="215900"/>
                  </a:lnTo>
                  <a:lnTo>
                    <a:pt x="0" y="254000"/>
                  </a:lnTo>
                  <a:lnTo>
                    <a:pt x="0" y="304800"/>
                  </a:lnTo>
                  <a:lnTo>
                    <a:pt x="0" y="355600"/>
                  </a:lnTo>
                  <a:lnTo>
                    <a:pt x="0" y="406400"/>
                  </a:lnTo>
                  <a:lnTo>
                    <a:pt x="0" y="457200"/>
                  </a:lnTo>
                  <a:lnTo>
                    <a:pt x="0" y="508000"/>
                  </a:lnTo>
                  <a:lnTo>
                    <a:pt x="0" y="558800"/>
                  </a:lnTo>
                  <a:lnTo>
                    <a:pt x="0" y="609600"/>
                  </a:lnTo>
                  <a:lnTo>
                    <a:pt x="0" y="673100"/>
                  </a:lnTo>
                  <a:lnTo>
                    <a:pt x="0" y="698500"/>
                  </a:lnTo>
                  <a:lnTo>
                    <a:pt x="0" y="749300"/>
                  </a:lnTo>
                  <a:lnTo>
                    <a:pt x="12700" y="787400"/>
                  </a:lnTo>
                  <a:lnTo>
                    <a:pt x="12700" y="825500"/>
                  </a:lnTo>
                  <a:lnTo>
                    <a:pt x="25400" y="850900"/>
                  </a:lnTo>
                  <a:lnTo>
                    <a:pt x="25400" y="876300"/>
                  </a:lnTo>
                  <a:lnTo>
                    <a:pt x="25400" y="901700"/>
                  </a:lnTo>
                  <a:lnTo>
                    <a:pt x="38100" y="914400"/>
                  </a:lnTo>
                  <a:lnTo>
                    <a:pt x="50800" y="927100"/>
                  </a:lnTo>
                  <a:lnTo>
                    <a:pt x="63500" y="939800"/>
                  </a:lnTo>
                  <a:lnTo>
                    <a:pt x="88900" y="952500"/>
                  </a:lnTo>
                  <a:lnTo>
                    <a:pt x="114300" y="965200"/>
                  </a:lnTo>
                  <a:lnTo>
                    <a:pt x="139700" y="965200"/>
                  </a:lnTo>
                  <a:lnTo>
                    <a:pt x="165100" y="965200"/>
                  </a:lnTo>
                  <a:lnTo>
                    <a:pt x="190500" y="965200"/>
                  </a:lnTo>
                  <a:lnTo>
                    <a:pt x="228600" y="965200"/>
                  </a:lnTo>
                  <a:lnTo>
                    <a:pt x="266700" y="965200"/>
                  </a:lnTo>
                  <a:lnTo>
                    <a:pt x="304800" y="977900"/>
                  </a:lnTo>
                  <a:lnTo>
                    <a:pt x="355600" y="977900"/>
                  </a:lnTo>
                  <a:lnTo>
                    <a:pt x="393700" y="977900"/>
                  </a:lnTo>
                  <a:lnTo>
                    <a:pt x="444500" y="977900"/>
                  </a:lnTo>
                  <a:lnTo>
                    <a:pt x="482600" y="977900"/>
                  </a:lnTo>
                  <a:lnTo>
                    <a:pt x="533400" y="977900"/>
                  </a:lnTo>
                  <a:lnTo>
                    <a:pt x="584200" y="977900"/>
                  </a:lnTo>
                  <a:lnTo>
                    <a:pt x="635000" y="977900"/>
                  </a:lnTo>
                  <a:lnTo>
                    <a:pt x="685800" y="977900"/>
                  </a:lnTo>
                  <a:lnTo>
                    <a:pt x="723900" y="977900"/>
                  </a:lnTo>
                  <a:lnTo>
                    <a:pt x="762000" y="977900"/>
                  </a:lnTo>
                  <a:lnTo>
                    <a:pt x="812800" y="977900"/>
                  </a:lnTo>
                  <a:lnTo>
                    <a:pt x="838200" y="990600"/>
                  </a:lnTo>
                  <a:lnTo>
                    <a:pt x="863600" y="990600"/>
                  </a:lnTo>
                  <a:lnTo>
                    <a:pt x="901700" y="990600"/>
                  </a:lnTo>
                  <a:lnTo>
                    <a:pt x="927100" y="990600"/>
                  </a:lnTo>
                  <a:lnTo>
                    <a:pt x="952500" y="990600"/>
                  </a:lnTo>
                  <a:lnTo>
                    <a:pt x="952500" y="1003300"/>
                  </a:lnTo>
                  <a:lnTo>
                    <a:pt x="977900" y="990600"/>
                  </a:lnTo>
                  <a:lnTo>
                    <a:pt x="965200" y="1003300"/>
                  </a:lnTo>
                  <a:lnTo>
                    <a:pt x="977900" y="990600"/>
                  </a:lnTo>
                  <a:lnTo>
                    <a:pt x="990600" y="965200"/>
                  </a:lnTo>
                  <a:lnTo>
                    <a:pt x="1003300" y="939800"/>
                  </a:lnTo>
                  <a:lnTo>
                    <a:pt x="1016000" y="927100"/>
                  </a:lnTo>
                  <a:lnTo>
                    <a:pt x="1016000" y="901700"/>
                  </a:lnTo>
                  <a:lnTo>
                    <a:pt x="1028700" y="876300"/>
                  </a:lnTo>
                  <a:lnTo>
                    <a:pt x="1041400" y="838200"/>
                  </a:lnTo>
                  <a:lnTo>
                    <a:pt x="1041400" y="787400"/>
                  </a:lnTo>
                  <a:lnTo>
                    <a:pt x="1054100" y="749300"/>
                  </a:lnTo>
                  <a:lnTo>
                    <a:pt x="1079500" y="698500"/>
                  </a:lnTo>
                  <a:lnTo>
                    <a:pt x="1079500" y="635000"/>
                  </a:lnTo>
                  <a:lnTo>
                    <a:pt x="1104900" y="584200"/>
                  </a:lnTo>
                  <a:lnTo>
                    <a:pt x="1104900" y="520700"/>
                  </a:lnTo>
                  <a:lnTo>
                    <a:pt x="1117600" y="457200"/>
                  </a:lnTo>
                  <a:lnTo>
                    <a:pt x="1143000" y="406400"/>
                  </a:lnTo>
                  <a:lnTo>
                    <a:pt x="1143000" y="342900"/>
                  </a:lnTo>
                  <a:lnTo>
                    <a:pt x="1155700" y="292100"/>
                  </a:lnTo>
                  <a:lnTo>
                    <a:pt x="1168400" y="254000"/>
                  </a:lnTo>
                  <a:lnTo>
                    <a:pt x="1168400" y="203200"/>
                  </a:lnTo>
                  <a:lnTo>
                    <a:pt x="1168400" y="165100"/>
                  </a:lnTo>
                  <a:lnTo>
                    <a:pt x="1168400" y="127000"/>
                  </a:lnTo>
                  <a:lnTo>
                    <a:pt x="1168400" y="101600"/>
                  </a:lnTo>
                  <a:lnTo>
                    <a:pt x="1155700" y="88900"/>
                  </a:lnTo>
                  <a:lnTo>
                    <a:pt x="1143000" y="63500"/>
                  </a:lnTo>
                  <a:lnTo>
                    <a:pt x="1130300" y="50800"/>
                  </a:lnTo>
                  <a:lnTo>
                    <a:pt x="1104900" y="38100"/>
                  </a:lnTo>
                  <a:lnTo>
                    <a:pt x="1092200" y="38100"/>
                  </a:lnTo>
                  <a:lnTo>
                    <a:pt x="1079500" y="25400"/>
                  </a:lnTo>
                  <a:lnTo>
                    <a:pt x="1041400" y="25400"/>
                  </a:lnTo>
                  <a:lnTo>
                    <a:pt x="1028700" y="25400"/>
                  </a:lnTo>
                  <a:lnTo>
                    <a:pt x="1003300" y="12700"/>
                  </a:lnTo>
                  <a:lnTo>
                    <a:pt x="965200" y="12700"/>
                  </a:lnTo>
                  <a:lnTo>
                    <a:pt x="939800" y="12700"/>
                  </a:lnTo>
                  <a:lnTo>
                    <a:pt x="901700" y="12700"/>
                  </a:lnTo>
                  <a:lnTo>
                    <a:pt x="863600" y="12700"/>
                  </a:lnTo>
                  <a:lnTo>
                    <a:pt x="812800" y="12700"/>
                  </a:lnTo>
                  <a:lnTo>
                    <a:pt x="774700" y="12700"/>
                  </a:lnTo>
                  <a:lnTo>
                    <a:pt x="723900" y="12700"/>
                  </a:lnTo>
                  <a:lnTo>
                    <a:pt x="685800" y="12700"/>
                  </a:lnTo>
                  <a:lnTo>
                    <a:pt x="622300" y="12700"/>
                  </a:lnTo>
                  <a:lnTo>
                    <a:pt x="584200" y="12700"/>
                  </a:lnTo>
                  <a:lnTo>
                    <a:pt x="533400" y="12700"/>
                  </a:lnTo>
                  <a:lnTo>
                    <a:pt x="469900" y="12700"/>
                  </a:lnTo>
                  <a:lnTo>
                    <a:pt x="431800" y="12700"/>
                  </a:lnTo>
                  <a:lnTo>
                    <a:pt x="381000" y="0"/>
                  </a:lnTo>
                  <a:lnTo>
                    <a:pt x="330200" y="0"/>
                  </a:lnTo>
                  <a:lnTo>
                    <a:pt x="292100" y="0"/>
                  </a:lnTo>
                  <a:lnTo>
                    <a:pt x="254000" y="0"/>
                  </a:lnTo>
                  <a:lnTo>
                    <a:pt x="203200" y="0"/>
                  </a:lnTo>
                  <a:lnTo>
                    <a:pt x="177800" y="0"/>
                  </a:lnTo>
                  <a:lnTo>
                    <a:pt x="139700" y="0"/>
                  </a:lnTo>
                  <a:lnTo>
                    <a:pt x="114300" y="0"/>
                  </a:lnTo>
                  <a:lnTo>
                    <a:pt x="88900" y="12700"/>
                  </a:lnTo>
                  <a:lnTo>
                    <a:pt x="50800" y="12700"/>
                  </a:lnTo>
                  <a:lnTo>
                    <a:pt x="50800" y="12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>
              <a:off x="2997200" y="4254500"/>
              <a:ext cx="139701" cy="38101"/>
            </a:xfrm>
            <a:custGeom>
              <a:avLst/>
              <a:gdLst/>
              <a:ahLst/>
              <a:cxnLst/>
              <a:rect l="0" t="0" r="0" b="0"/>
              <a:pathLst>
                <a:path w="139701" h="38101">
                  <a:moveTo>
                    <a:pt x="0" y="38100"/>
                  </a:moveTo>
                  <a:lnTo>
                    <a:pt x="50800" y="254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114300" y="0"/>
                  </a:lnTo>
                  <a:lnTo>
                    <a:pt x="1270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3009900" y="4381500"/>
              <a:ext cx="152401" cy="25401"/>
            </a:xfrm>
            <a:custGeom>
              <a:avLst/>
              <a:gdLst/>
              <a:ahLst/>
              <a:cxnLst/>
              <a:rect l="0" t="0" r="0" b="0"/>
              <a:pathLst>
                <a:path w="152401" h="25401">
                  <a:moveTo>
                    <a:pt x="0" y="0"/>
                  </a:moveTo>
                  <a:lnTo>
                    <a:pt x="1270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12700"/>
                  </a:lnTo>
                  <a:lnTo>
                    <a:pt x="139700" y="25400"/>
                  </a:lnTo>
                  <a:lnTo>
                    <a:pt x="152400" y="254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3314700" y="4076700"/>
              <a:ext cx="495301" cy="482601"/>
            </a:xfrm>
            <a:custGeom>
              <a:avLst/>
              <a:gdLst/>
              <a:ahLst/>
              <a:cxnLst/>
              <a:rect l="0" t="0" r="0" b="0"/>
              <a:pathLst>
                <a:path w="495301" h="482601">
                  <a:moveTo>
                    <a:pt x="0" y="304800"/>
                  </a:moveTo>
                  <a:lnTo>
                    <a:pt x="12700" y="330200"/>
                  </a:lnTo>
                  <a:lnTo>
                    <a:pt x="12700" y="355600"/>
                  </a:lnTo>
                  <a:lnTo>
                    <a:pt x="25400" y="381000"/>
                  </a:lnTo>
                  <a:lnTo>
                    <a:pt x="38100" y="406400"/>
                  </a:lnTo>
                  <a:lnTo>
                    <a:pt x="38100" y="431800"/>
                  </a:lnTo>
                  <a:lnTo>
                    <a:pt x="50800" y="457200"/>
                  </a:lnTo>
                  <a:lnTo>
                    <a:pt x="63500" y="469900"/>
                  </a:lnTo>
                  <a:lnTo>
                    <a:pt x="63500" y="482600"/>
                  </a:lnTo>
                  <a:lnTo>
                    <a:pt x="76200" y="482600"/>
                  </a:lnTo>
                  <a:lnTo>
                    <a:pt x="88900" y="431800"/>
                  </a:lnTo>
                  <a:lnTo>
                    <a:pt x="101600" y="406400"/>
                  </a:lnTo>
                  <a:lnTo>
                    <a:pt x="101600" y="355600"/>
                  </a:lnTo>
                  <a:lnTo>
                    <a:pt x="101600" y="317500"/>
                  </a:lnTo>
                  <a:lnTo>
                    <a:pt x="101600" y="266700"/>
                  </a:lnTo>
                  <a:lnTo>
                    <a:pt x="101600" y="215900"/>
                  </a:lnTo>
                  <a:lnTo>
                    <a:pt x="101600" y="165100"/>
                  </a:lnTo>
                  <a:lnTo>
                    <a:pt x="101600" y="114300"/>
                  </a:lnTo>
                  <a:lnTo>
                    <a:pt x="101600" y="88900"/>
                  </a:lnTo>
                  <a:lnTo>
                    <a:pt x="101600" y="50800"/>
                  </a:lnTo>
                  <a:lnTo>
                    <a:pt x="114300" y="2540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27000" y="12700"/>
                  </a:lnTo>
                  <a:lnTo>
                    <a:pt x="203200" y="25400"/>
                  </a:lnTo>
                  <a:lnTo>
                    <a:pt x="241300" y="25400"/>
                  </a:lnTo>
                  <a:lnTo>
                    <a:pt x="279400" y="25400"/>
                  </a:lnTo>
                  <a:lnTo>
                    <a:pt x="330200" y="25400"/>
                  </a:lnTo>
                  <a:lnTo>
                    <a:pt x="368300" y="25400"/>
                  </a:lnTo>
                  <a:lnTo>
                    <a:pt x="406400" y="12700"/>
                  </a:lnTo>
                  <a:lnTo>
                    <a:pt x="431800" y="25400"/>
                  </a:lnTo>
                  <a:lnTo>
                    <a:pt x="457200" y="25400"/>
                  </a:lnTo>
                  <a:lnTo>
                    <a:pt x="495300" y="381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3517900" y="4292600"/>
              <a:ext cx="177801" cy="203201"/>
            </a:xfrm>
            <a:custGeom>
              <a:avLst/>
              <a:gdLst/>
              <a:ahLst/>
              <a:cxnLst/>
              <a:rect l="0" t="0" r="0" b="0"/>
              <a:pathLst>
                <a:path w="177801" h="203201">
                  <a:moveTo>
                    <a:pt x="0" y="0"/>
                  </a:moveTo>
                  <a:lnTo>
                    <a:pt x="12700" y="12700"/>
                  </a:lnTo>
                  <a:lnTo>
                    <a:pt x="25400" y="38100"/>
                  </a:lnTo>
                  <a:lnTo>
                    <a:pt x="50800" y="50800"/>
                  </a:lnTo>
                  <a:lnTo>
                    <a:pt x="63500" y="76200"/>
                  </a:lnTo>
                  <a:lnTo>
                    <a:pt x="88900" y="101600"/>
                  </a:lnTo>
                  <a:lnTo>
                    <a:pt x="101600" y="127000"/>
                  </a:lnTo>
                  <a:lnTo>
                    <a:pt x="139700" y="139700"/>
                  </a:lnTo>
                  <a:lnTo>
                    <a:pt x="152400" y="165100"/>
                  </a:lnTo>
                  <a:lnTo>
                    <a:pt x="165100" y="177800"/>
                  </a:lnTo>
                  <a:lnTo>
                    <a:pt x="165100" y="203200"/>
                  </a:lnTo>
                  <a:lnTo>
                    <a:pt x="177800" y="203200"/>
                  </a:lnTo>
                  <a:lnTo>
                    <a:pt x="177800" y="2032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3530600" y="4254500"/>
              <a:ext cx="139701" cy="304801"/>
            </a:xfrm>
            <a:custGeom>
              <a:avLst/>
              <a:gdLst/>
              <a:ahLst/>
              <a:cxnLst/>
              <a:rect l="0" t="0" r="0" b="0"/>
              <a:pathLst>
                <a:path w="139701" h="304801">
                  <a:moveTo>
                    <a:pt x="139700" y="0"/>
                  </a:moveTo>
                  <a:lnTo>
                    <a:pt x="127000" y="25400"/>
                  </a:lnTo>
                  <a:lnTo>
                    <a:pt x="114300" y="63500"/>
                  </a:lnTo>
                  <a:lnTo>
                    <a:pt x="101600" y="88900"/>
                  </a:lnTo>
                  <a:lnTo>
                    <a:pt x="76200" y="127000"/>
                  </a:lnTo>
                  <a:lnTo>
                    <a:pt x="63500" y="152400"/>
                  </a:lnTo>
                  <a:lnTo>
                    <a:pt x="38100" y="177800"/>
                  </a:lnTo>
                  <a:lnTo>
                    <a:pt x="25400" y="215900"/>
                  </a:lnTo>
                  <a:lnTo>
                    <a:pt x="0" y="241300"/>
                  </a:lnTo>
                  <a:lnTo>
                    <a:pt x="0" y="266700"/>
                  </a:lnTo>
                  <a:lnTo>
                    <a:pt x="0" y="2921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3937000" y="3987800"/>
              <a:ext cx="114301" cy="571501"/>
            </a:xfrm>
            <a:custGeom>
              <a:avLst/>
              <a:gdLst/>
              <a:ahLst/>
              <a:cxnLst/>
              <a:rect l="0" t="0" r="0" b="0"/>
              <a:pathLst>
                <a:path w="114301" h="571501">
                  <a:moveTo>
                    <a:pt x="0" y="0"/>
                  </a:moveTo>
                  <a:lnTo>
                    <a:pt x="25400" y="12700"/>
                  </a:lnTo>
                  <a:lnTo>
                    <a:pt x="50800" y="38100"/>
                  </a:lnTo>
                  <a:lnTo>
                    <a:pt x="63500" y="76200"/>
                  </a:lnTo>
                  <a:lnTo>
                    <a:pt x="76200" y="114300"/>
                  </a:lnTo>
                  <a:lnTo>
                    <a:pt x="88900" y="152400"/>
                  </a:lnTo>
                  <a:lnTo>
                    <a:pt x="101600" y="203200"/>
                  </a:lnTo>
                  <a:lnTo>
                    <a:pt x="114300" y="254000"/>
                  </a:lnTo>
                  <a:lnTo>
                    <a:pt x="101600" y="304800"/>
                  </a:lnTo>
                  <a:lnTo>
                    <a:pt x="101600" y="355600"/>
                  </a:lnTo>
                  <a:lnTo>
                    <a:pt x="76200" y="406400"/>
                  </a:lnTo>
                  <a:lnTo>
                    <a:pt x="63500" y="444500"/>
                  </a:lnTo>
                  <a:lnTo>
                    <a:pt x="50800" y="495300"/>
                  </a:lnTo>
                  <a:lnTo>
                    <a:pt x="25400" y="533400"/>
                  </a:lnTo>
                  <a:lnTo>
                    <a:pt x="12700" y="571500"/>
                  </a:lnTo>
                  <a:lnTo>
                    <a:pt x="0" y="571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3238500" y="4013200"/>
              <a:ext cx="114301" cy="647701"/>
            </a:xfrm>
            <a:custGeom>
              <a:avLst/>
              <a:gdLst/>
              <a:ahLst/>
              <a:cxnLst/>
              <a:rect l="0" t="0" r="0" b="0"/>
              <a:pathLst>
                <a:path w="114301" h="647701">
                  <a:moveTo>
                    <a:pt x="114300" y="0"/>
                  </a:moveTo>
                  <a:lnTo>
                    <a:pt x="88900" y="38100"/>
                  </a:lnTo>
                  <a:lnTo>
                    <a:pt x="63500" y="88900"/>
                  </a:lnTo>
                  <a:lnTo>
                    <a:pt x="50800" y="139700"/>
                  </a:lnTo>
                  <a:lnTo>
                    <a:pt x="25400" y="215900"/>
                  </a:lnTo>
                  <a:lnTo>
                    <a:pt x="12700" y="279400"/>
                  </a:lnTo>
                  <a:lnTo>
                    <a:pt x="0" y="330200"/>
                  </a:lnTo>
                  <a:lnTo>
                    <a:pt x="0" y="393700"/>
                  </a:lnTo>
                  <a:lnTo>
                    <a:pt x="12700" y="457200"/>
                  </a:lnTo>
                  <a:lnTo>
                    <a:pt x="12700" y="508000"/>
                  </a:lnTo>
                  <a:lnTo>
                    <a:pt x="25400" y="546100"/>
                  </a:lnTo>
                  <a:lnTo>
                    <a:pt x="50800" y="584200"/>
                  </a:lnTo>
                  <a:lnTo>
                    <a:pt x="63500" y="609600"/>
                  </a:lnTo>
                  <a:lnTo>
                    <a:pt x="88900" y="635000"/>
                  </a:lnTo>
                  <a:lnTo>
                    <a:pt x="88900" y="6477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4102100" y="38100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0" y="12700"/>
                  </a:moveTo>
                  <a:lnTo>
                    <a:pt x="2540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12700"/>
                  </a:lnTo>
                  <a:lnTo>
                    <a:pt x="76200" y="50800"/>
                  </a:lnTo>
                  <a:lnTo>
                    <a:pt x="63500" y="762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38100" y="114300"/>
                  </a:lnTo>
                  <a:lnTo>
                    <a:pt x="50800" y="114300"/>
                  </a:lnTo>
                  <a:lnTo>
                    <a:pt x="63500" y="114300"/>
                  </a:lnTo>
                  <a:lnTo>
                    <a:pt x="114300" y="114300"/>
                  </a:lnTo>
                  <a:lnTo>
                    <a:pt x="127000" y="127000"/>
                  </a:lnTo>
                  <a:lnTo>
                    <a:pt x="127000" y="152400"/>
                  </a:lnTo>
                  <a:lnTo>
                    <a:pt x="127000" y="165100"/>
                  </a:lnTo>
                  <a:lnTo>
                    <a:pt x="101600" y="177800"/>
                  </a:lnTo>
                  <a:lnTo>
                    <a:pt x="88900" y="177800"/>
                  </a:lnTo>
                  <a:lnTo>
                    <a:pt x="63500" y="177800"/>
                  </a:lnTo>
                  <a:lnTo>
                    <a:pt x="50800" y="190500"/>
                  </a:lnTo>
                  <a:lnTo>
                    <a:pt x="38100" y="190500"/>
                  </a:lnTo>
                  <a:lnTo>
                    <a:pt x="0" y="2032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E20019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3340100" y="1485900"/>
              <a:ext cx="203201" cy="63501"/>
            </a:xfrm>
            <a:custGeom>
              <a:avLst/>
              <a:gdLst/>
              <a:ahLst/>
              <a:cxnLst/>
              <a:rect l="0" t="0" r="0" b="0"/>
              <a:pathLst>
                <a:path w="203201" h="63501">
                  <a:moveTo>
                    <a:pt x="0" y="63500"/>
                  </a:moveTo>
                  <a:lnTo>
                    <a:pt x="12700" y="63500"/>
                  </a:lnTo>
                  <a:lnTo>
                    <a:pt x="12700" y="50800"/>
                  </a:lnTo>
                  <a:lnTo>
                    <a:pt x="25400" y="50800"/>
                  </a:lnTo>
                  <a:lnTo>
                    <a:pt x="114300" y="254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90500" y="0"/>
                  </a:lnTo>
                  <a:lnTo>
                    <a:pt x="2032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reeform 201"/>
            <p:cNvSpPr/>
            <p:nvPr/>
          </p:nvSpPr>
          <p:spPr>
            <a:xfrm>
              <a:off x="3289300" y="1447800"/>
              <a:ext cx="114301" cy="152401"/>
            </a:xfrm>
            <a:custGeom>
              <a:avLst/>
              <a:gdLst/>
              <a:ahLst/>
              <a:cxnLst/>
              <a:rect l="0" t="0" r="0" b="0"/>
              <a:pathLst>
                <a:path w="114301" h="152401">
                  <a:moveTo>
                    <a:pt x="101600" y="0"/>
                  </a:moveTo>
                  <a:lnTo>
                    <a:pt x="88900" y="12700"/>
                  </a:lnTo>
                  <a:lnTo>
                    <a:pt x="76200" y="38100"/>
                  </a:lnTo>
                  <a:lnTo>
                    <a:pt x="63500" y="50800"/>
                  </a:lnTo>
                  <a:lnTo>
                    <a:pt x="50800" y="63500"/>
                  </a:lnTo>
                  <a:lnTo>
                    <a:pt x="38100" y="76200"/>
                  </a:lnTo>
                  <a:lnTo>
                    <a:pt x="38100" y="76200"/>
                  </a:lnTo>
                  <a:lnTo>
                    <a:pt x="38100" y="76200"/>
                  </a:lnTo>
                  <a:lnTo>
                    <a:pt x="3810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88900" y="152400"/>
                  </a:lnTo>
                  <a:lnTo>
                    <a:pt x="88900" y="139700"/>
                  </a:lnTo>
                  <a:lnTo>
                    <a:pt x="88900" y="139700"/>
                  </a:lnTo>
                  <a:lnTo>
                    <a:pt x="1143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reeform 202"/>
            <p:cNvSpPr/>
            <p:nvPr/>
          </p:nvSpPr>
          <p:spPr>
            <a:xfrm>
              <a:off x="3606800" y="1422400"/>
              <a:ext cx="101601" cy="127001"/>
            </a:xfrm>
            <a:custGeom>
              <a:avLst/>
              <a:gdLst/>
              <a:ahLst/>
              <a:cxnLst/>
              <a:rect l="0" t="0" r="0" b="0"/>
              <a:pathLst>
                <a:path w="101601" h="127001">
                  <a:moveTo>
                    <a:pt x="0" y="25400"/>
                  </a:moveTo>
                  <a:lnTo>
                    <a:pt x="0" y="381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25400" y="1016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38100" y="114300"/>
                  </a:lnTo>
                  <a:lnTo>
                    <a:pt x="50800" y="88900"/>
                  </a:lnTo>
                  <a:lnTo>
                    <a:pt x="50800" y="63500"/>
                  </a:lnTo>
                  <a:lnTo>
                    <a:pt x="50800" y="63500"/>
                  </a:lnTo>
                  <a:lnTo>
                    <a:pt x="50800" y="63500"/>
                  </a:lnTo>
                  <a:lnTo>
                    <a:pt x="63500" y="254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1016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3746500" y="1409700"/>
              <a:ext cx="88901" cy="88901"/>
            </a:xfrm>
            <a:custGeom>
              <a:avLst/>
              <a:gdLst/>
              <a:ahLst/>
              <a:cxnLst/>
              <a:rect l="0" t="0" r="0" b="0"/>
              <a:pathLst>
                <a:path w="88901" h="88901">
                  <a:moveTo>
                    <a:pt x="0" y="63500"/>
                  </a:moveTo>
                  <a:lnTo>
                    <a:pt x="0" y="762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38100" y="76200"/>
                  </a:lnTo>
                  <a:lnTo>
                    <a:pt x="63500" y="76200"/>
                  </a:lnTo>
                  <a:lnTo>
                    <a:pt x="63500" y="63500"/>
                  </a:lnTo>
                  <a:lnTo>
                    <a:pt x="76200" y="38100"/>
                  </a:lnTo>
                  <a:lnTo>
                    <a:pt x="88900" y="25400"/>
                  </a:lnTo>
                  <a:lnTo>
                    <a:pt x="76200" y="25400"/>
                  </a:lnTo>
                  <a:lnTo>
                    <a:pt x="38100" y="12700"/>
                  </a:lnTo>
                  <a:lnTo>
                    <a:pt x="25400" y="12700"/>
                  </a:lnTo>
                  <a:lnTo>
                    <a:pt x="12700" y="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3848100" y="1397000"/>
              <a:ext cx="63501" cy="76201"/>
            </a:xfrm>
            <a:custGeom>
              <a:avLst/>
              <a:gdLst/>
              <a:ahLst/>
              <a:cxnLst/>
              <a:rect l="0" t="0" r="0" b="0"/>
              <a:pathLst>
                <a:path w="63501" h="76201">
                  <a:moveTo>
                    <a:pt x="0" y="38100"/>
                  </a:moveTo>
                  <a:lnTo>
                    <a:pt x="0" y="50800"/>
                  </a:lnTo>
                  <a:lnTo>
                    <a:pt x="0" y="635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50800" y="63500"/>
                  </a:lnTo>
                  <a:lnTo>
                    <a:pt x="50800" y="38100"/>
                  </a:lnTo>
                  <a:lnTo>
                    <a:pt x="63500" y="38100"/>
                  </a:lnTo>
                  <a:lnTo>
                    <a:pt x="50800" y="38100"/>
                  </a:lnTo>
                  <a:lnTo>
                    <a:pt x="25400" y="25400"/>
                  </a:lnTo>
                  <a:lnTo>
                    <a:pt x="25400" y="12700"/>
                  </a:lnTo>
                  <a:lnTo>
                    <a:pt x="12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3962400" y="1244600"/>
              <a:ext cx="139701" cy="215901"/>
            </a:xfrm>
            <a:custGeom>
              <a:avLst/>
              <a:gdLst/>
              <a:ahLst/>
              <a:cxnLst/>
              <a:rect l="0" t="0" r="0" b="0"/>
              <a:pathLst>
                <a:path w="139701" h="215901">
                  <a:moveTo>
                    <a:pt x="0" y="0"/>
                  </a:moveTo>
                  <a:lnTo>
                    <a:pt x="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38100" y="190500"/>
                  </a:lnTo>
                  <a:lnTo>
                    <a:pt x="50800" y="203200"/>
                  </a:lnTo>
                  <a:lnTo>
                    <a:pt x="63500" y="215900"/>
                  </a:lnTo>
                  <a:lnTo>
                    <a:pt x="88900" y="215900"/>
                  </a:lnTo>
                  <a:lnTo>
                    <a:pt x="101600" y="215900"/>
                  </a:lnTo>
                  <a:lnTo>
                    <a:pt x="114300" y="215900"/>
                  </a:lnTo>
                  <a:lnTo>
                    <a:pt x="127000" y="203200"/>
                  </a:lnTo>
                  <a:lnTo>
                    <a:pt x="139700" y="190500"/>
                  </a:lnTo>
                  <a:lnTo>
                    <a:pt x="1397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3949700" y="1295400"/>
              <a:ext cx="88901" cy="38101"/>
            </a:xfrm>
            <a:custGeom>
              <a:avLst/>
              <a:gdLst/>
              <a:ahLst/>
              <a:cxnLst/>
              <a:rect l="0" t="0" r="0" b="0"/>
              <a:pathLst>
                <a:path w="88901" h="38101">
                  <a:moveTo>
                    <a:pt x="0" y="38100"/>
                  </a:moveTo>
                  <a:lnTo>
                    <a:pt x="25400" y="12700"/>
                  </a:lnTo>
                  <a:lnTo>
                    <a:pt x="38100" y="1270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2844800" y="1930400"/>
              <a:ext cx="469901" cy="342901"/>
            </a:xfrm>
            <a:custGeom>
              <a:avLst/>
              <a:gdLst/>
              <a:ahLst/>
              <a:cxnLst/>
              <a:rect l="0" t="0" r="0" b="0"/>
              <a:pathLst>
                <a:path w="469901" h="342901">
                  <a:moveTo>
                    <a:pt x="0" y="254000"/>
                  </a:moveTo>
                  <a:lnTo>
                    <a:pt x="0" y="254000"/>
                  </a:lnTo>
                  <a:lnTo>
                    <a:pt x="12700" y="266700"/>
                  </a:lnTo>
                  <a:lnTo>
                    <a:pt x="38100" y="304800"/>
                  </a:lnTo>
                  <a:lnTo>
                    <a:pt x="63500" y="317500"/>
                  </a:lnTo>
                  <a:lnTo>
                    <a:pt x="63500" y="342900"/>
                  </a:lnTo>
                  <a:lnTo>
                    <a:pt x="76200" y="342900"/>
                  </a:lnTo>
                  <a:lnTo>
                    <a:pt x="88900" y="342900"/>
                  </a:lnTo>
                  <a:lnTo>
                    <a:pt x="101600" y="342900"/>
                  </a:lnTo>
                  <a:lnTo>
                    <a:pt x="114300" y="342900"/>
                  </a:lnTo>
                  <a:lnTo>
                    <a:pt x="114300" y="342900"/>
                  </a:lnTo>
                  <a:lnTo>
                    <a:pt x="114300" y="342900"/>
                  </a:lnTo>
                  <a:lnTo>
                    <a:pt x="139700" y="292100"/>
                  </a:lnTo>
                  <a:lnTo>
                    <a:pt x="152400" y="266700"/>
                  </a:lnTo>
                  <a:lnTo>
                    <a:pt x="152400" y="228600"/>
                  </a:lnTo>
                  <a:lnTo>
                    <a:pt x="152400" y="203200"/>
                  </a:lnTo>
                  <a:lnTo>
                    <a:pt x="139700" y="165100"/>
                  </a:lnTo>
                  <a:lnTo>
                    <a:pt x="139700" y="139700"/>
                  </a:lnTo>
                  <a:lnTo>
                    <a:pt x="127000" y="114300"/>
                  </a:lnTo>
                  <a:lnTo>
                    <a:pt x="127000" y="88900"/>
                  </a:lnTo>
                  <a:lnTo>
                    <a:pt x="127000" y="76200"/>
                  </a:lnTo>
                  <a:lnTo>
                    <a:pt x="127000" y="38100"/>
                  </a:lnTo>
                  <a:lnTo>
                    <a:pt x="139700" y="50800"/>
                  </a:lnTo>
                  <a:lnTo>
                    <a:pt x="139700" y="3810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77800" y="12700"/>
                  </a:lnTo>
                  <a:lnTo>
                    <a:pt x="203200" y="12700"/>
                  </a:lnTo>
                  <a:lnTo>
                    <a:pt x="241300" y="12700"/>
                  </a:lnTo>
                  <a:lnTo>
                    <a:pt x="266700" y="12700"/>
                  </a:lnTo>
                  <a:lnTo>
                    <a:pt x="279400" y="12700"/>
                  </a:lnTo>
                  <a:lnTo>
                    <a:pt x="317500" y="12700"/>
                  </a:lnTo>
                  <a:lnTo>
                    <a:pt x="342900" y="12700"/>
                  </a:lnTo>
                  <a:lnTo>
                    <a:pt x="368300" y="12700"/>
                  </a:lnTo>
                  <a:lnTo>
                    <a:pt x="393700" y="12700"/>
                  </a:lnTo>
                  <a:lnTo>
                    <a:pt x="419100" y="0"/>
                  </a:lnTo>
                  <a:lnTo>
                    <a:pt x="444500" y="0"/>
                  </a:lnTo>
                  <a:lnTo>
                    <a:pt x="444500" y="0"/>
                  </a:lnTo>
                  <a:lnTo>
                    <a:pt x="469900" y="12700"/>
                  </a:lnTo>
                  <a:lnTo>
                    <a:pt x="4699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3073400" y="2044700"/>
              <a:ext cx="190501" cy="88901"/>
            </a:xfrm>
            <a:custGeom>
              <a:avLst/>
              <a:gdLst/>
              <a:ahLst/>
              <a:cxnLst/>
              <a:rect l="0" t="0" r="0" b="0"/>
              <a:pathLst>
                <a:path w="190501" h="88901">
                  <a:moveTo>
                    <a:pt x="38100" y="0"/>
                  </a:moveTo>
                  <a:lnTo>
                    <a:pt x="38100" y="0"/>
                  </a:lnTo>
                  <a:lnTo>
                    <a:pt x="25400" y="381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0" y="76200"/>
                  </a:lnTo>
                  <a:lnTo>
                    <a:pt x="12700" y="88900"/>
                  </a:lnTo>
                  <a:lnTo>
                    <a:pt x="63500" y="76200"/>
                  </a:lnTo>
                  <a:lnTo>
                    <a:pt x="88900" y="76200"/>
                  </a:lnTo>
                  <a:lnTo>
                    <a:pt x="101600" y="76200"/>
                  </a:lnTo>
                  <a:lnTo>
                    <a:pt x="127000" y="76200"/>
                  </a:lnTo>
                  <a:lnTo>
                    <a:pt x="152400" y="76200"/>
                  </a:lnTo>
                  <a:lnTo>
                    <a:pt x="165100" y="76200"/>
                  </a:lnTo>
                  <a:lnTo>
                    <a:pt x="190500" y="76200"/>
                  </a:lnTo>
                  <a:lnTo>
                    <a:pt x="190500" y="63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175000" y="2032000"/>
              <a:ext cx="25401" cy="215901"/>
            </a:xfrm>
            <a:custGeom>
              <a:avLst/>
              <a:gdLst/>
              <a:ahLst/>
              <a:cxnLst/>
              <a:rect l="0" t="0" r="0" b="0"/>
              <a:pathLst>
                <a:path w="25401" h="215901">
                  <a:moveTo>
                    <a:pt x="25400" y="0"/>
                  </a:moveTo>
                  <a:lnTo>
                    <a:pt x="25400" y="127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52400"/>
                  </a:lnTo>
                  <a:lnTo>
                    <a:pt x="0" y="1651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0" y="215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>
              <a:off x="3390900" y="1866900"/>
              <a:ext cx="101601" cy="469901"/>
            </a:xfrm>
            <a:custGeom>
              <a:avLst/>
              <a:gdLst/>
              <a:ahLst/>
              <a:cxnLst/>
              <a:rect l="0" t="0" r="0" b="0"/>
              <a:pathLst>
                <a:path w="101601" h="469901">
                  <a:moveTo>
                    <a:pt x="0" y="0"/>
                  </a:moveTo>
                  <a:lnTo>
                    <a:pt x="0" y="12700"/>
                  </a:lnTo>
                  <a:lnTo>
                    <a:pt x="12700" y="12700"/>
                  </a:lnTo>
                  <a:lnTo>
                    <a:pt x="50800" y="63500"/>
                  </a:lnTo>
                  <a:lnTo>
                    <a:pt x="63500" y="101600"/>
                  </a:lnTo>
                  <a:lnTo>
                    <a:pt x="88900" y="127000"/>
                  </a:lnTo>
                  <a:lnTo>
                    <a:pt x="88900" y="165100"/>
                  </a:lnTo>
                  <a:lnTo>
                    <a:pt x="88900" y="190500"/>
                  </a:lnTo>
                  <a:lnTo>
                    <a:pt x="101600" y="241300"/>
                  </a:lnTo>
                  <a:lnTo>
                    <a:pt x="88900" y="279400"/>
                  </a:lnTo>
                  <a:lnTo>
                    <a:pt x="88900" y="317500"/>
                  </a:lnTo>
                  <a:lnTo>
                    <a:pt x="76200" y="342900"/>
                  </a:lnTo>
                  <a:lnTo>
                    <a:pt x="63500" y="381000"/>
                  </a:lnTo>
                  <a:lnTo>
                    <a:pt x="50800" y="406400"/>
                  </a:lnTo>
                  <a:lnTo>
                    <a:pt x="38100" y="431800"/>
                  </a:lnTo>
                  <a:lnTo>
                    <a:pt x="25400" y="457200"/>
                  </a:lnTo>
                  <a:lnTo>
                    <a:pt x="0" y="469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>
              <a:off x="2755900" y="1854200"/>
              <a:ext cx="152401" cy="431801"/>
            </a:xfrm>
            <a:custGeom>
              <a:avLst/>
              <a:gdLst/>
              <a:ahLst/>
              <a:cxnLst/>
              <a:rect l="0" t="0" r="0" b="0"/>
              <a:pathLst>
                <a:path w="152401" h="431801">
                  <a:moveTo>
                    <a:pt x="152400" y="0"/>
                  </a:moveTo>
                  <a:lnTo>
                    <a:pt x="114300" y="25400"/>
                  </a:lnTo>
                  <a:lnTo>
                    <a:pt x="88900" y="63500"/>
                  </a:lnTo>
                  <a:lnTo>
                    <a:pt x="63500" y="101600"/>
                  </a:lnTo>
                  <a:lnTo>
                    <a:pt x="50800" y="152400"/>
                  </a:lnTo>
                  <a:lnTo>
                    <a:pt x="25400" y="190500"/>
                  </a:lnTo>
                  <a:lnTo>
                    <a:pt x="12700" y="241300"/>
                  </a:lnTo>
                  <a:lnTo>
                    <a:pt x="0" y="292100"/>
                  </a:lnTo>
                  <a:lnTo>
                    <a:pt x="0" y="330200"/>
                  </a:lnTo>
                  <a:lnTo>
                    <a:pt x="12700" y="355600"/>
                  </a:lnTo>
                  <a:lnTo>
                    <a:pt x="25400" y="393700"/>
                  </a:lnTo>
                  <a:lnTo>
                    <a:pt x="50800" y="419100"/>
                  </a:lnTo>
                  <a:lnTo>
                    <a:pt x="88900" y="419100"/>
                  </a:lnTo>
                  <a:lnTo>
                    <a:pt x="114300" y="431800"/>
                  </a:lnTo>
                  <a:lnTo>
                    <a:pt x="139700" y="431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3492500" y="1727200"/>
              <a:ext cx="165101" cy="177801"/>
            </a:xfrm>
            <a:custGeom>
              <a:avLst/>
              <a:gdLst/>
              <a:ahLst/>
              <a:cxnLst/>
              <a:rect l="0" t="0" r="0" b="0"/>
              <a:pathLst>
                <a:path w="165101" h="177801">
                  <a:moveTo>
                    <a:pt x="0" y="1270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114300" y="12700"/>
                  </a:lnTo>
                  <a:lnTo>
                    <a:pt x="88900" y="508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76200" y="76200"/>
                  </a:lnTo>
                  <a:lnTo>
                    <a:pt x="127000" y="88900"/>
                  </a:lnTo>
                  <a:lnTo>
                    <a:pt x="152400" y="88900"/>
                  </a:lnTo>
                  <a:lnTo>
                    <a:pt x="165100" y="101600"/>
                  </a:lnTo>
                  <a:lnTo>
                    <a:pt x="165100" y="114300"/>
                  </a:lnTo>
                  <a:lnTo>
                    <a:pt x="165100" y="101600"/>
                  </a:lnTo>
                  <a:lnTo>
                    <a:pt x="165100" y="114300"/>
                  </a:lnTo>
                  <a:lnTo>
                    <a:pt x="165100" y="139700"/>
                  </a:lnTo>
                  <a:lnTo>
                    <a:pt x="165100" y="152400"/>
                  </a:lnTo>
                  <a:lnTo>
                    <a:pt x="114300" y="165100"/>
                  </a:lnTo>
                  <a:lnTo>
                    <a:pt x="101600" y="177800"/>
                  </a:lnTo>
                  <a:lnTo>
                    <a:pt x="76200" y="177800"/>
                  </a:lnTo>
                  <a:lnTo>
                    <a:pt x="50800" y="177800"/>
                  </a:lnTo>
                  <a:lnTo>
                    <a:pt x="38100" y="177800"/>
                  </a:lnTo>
                  <a:lnTo>
                    <a:pt x="25400" y="1778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2540000" y="2108200"/>
              <a:ext cx="139701" cy="12701"/>
            </a:xfrm>
            <a:custGeom>
              <a:avLst/>
              <a:gdLst/>
              <a:ahLst/>
              <a:cxnLst/>
              <a:rect l="0" t="0" r="0" b="0"/>
              <a:pathLst>
                <a:path w="139701" h="12701">
                  <a:moveTo>
                    <a:pt x="0" y="0"/>
                  </a:moveTo>
                  <a:lnTo>
                    <a:pt x="12700" y="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1397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Freeform 214"/>
            <p:cNvSpPr/>
            <p:nvPr/>
          </p:nvSpPr>
          <p:spPr>
            <a:xfrm>
              <a:off x="2540000" y="22098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127000" y="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2641600" y="2641600"/>
              <a:ext cx="165101" cy="25401"/>
            </a:xfrm>
            <a:custGeom>
              <a:avLst/>
              <a:gdLst/>
              <a:ahLst/>
              <a:cxnLst/>
              <a:rect l="0" t="0" r="0" b="0"/>
              <a:pathLst>
                <a:path w="165101" h="25401">
                  <a:moveTo>
                    <a:pt x="0" y="0"/>
                  </a:moveTo>
                  <a:lnTo>
                    <a:pt x="0" y="12700"/>
                  </a:lnTo>
                  <a:lnTo>
                    <a:pt x="76200" y="25400"/>
                  </a:lnTo>
                  <a:lnTo>
                    <a:pt x="114300" y="25400"/>
                  </a:lnTo>
                  <a:lnTo>
                    <a:pt x="139700" y="25400"/>
                  </a:lnTo>
                  <a:lnTo>
                    <a:pt x="1651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2641600" y="2743200"/>
              <a:ext cx="203201" cy="12701"/>
            </a:xfrm>
            <a:custGeom>
              <a:avLst/>
              <a:gdLst/>
              <a:ahLst/>
              <a:cxnLst/>
              <a:rect l="0" t="0" r="0" b="0"/>
              <a:pathLst>
                <a:path w="203201" h="1270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1016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90500" y="12700"/>
                  </a:lnTo>
                  <a:lnTo>
                    <a:pt x="2032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3048000" y="2565400"/>
              <a:ext cx="241301" cy="266701"/>
            </a:xfrm>
            <a:custGeom>
              <a:avLst/>
              <a:gdLst/>
              <a:ahLst/>
              <a:cxnLst/>
              <a:rect l="0" t="0" r="0" b="0"/>
              <a:pathLst>
                <a:path w="241301" h="266701">
                  <a:moveTo>
                    <a:pt x="25400" y="38100"/>
                  </a:moveTo>
                  <a:lnTo>
                    <a:pt x="38100" y="25400"/>
                  </a:lnTo>
                  <a:lnTo>
                    <a:pt x="88900" y="1270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77800" y="12700"/>
                  </a:lnTo>
                  <a:lnTo>
                    <a:pt x="190500" y="12700"/>
                  </a:lnTo>
                  <a:lnTo>
                    <a:pt x="190500" y="38100"/>
                  </a:lnTo>
                  <a:lnTo>
                    <a:pt x="177800" y="50800"/>
                  </a:lnTo>
                  <a:lnTo>
                    <a:pt x="190500" y="50800"/>
                  </a:lnTo>
                  <a:lnTo>
                    <a:pt x="177800" y="63500"/>
                  </a:lnTo>
                  <a:lnTo>
                    <a:pt x="139700" y="101600"/>
                  </a:lnTo>
                  <a:lnTo>
                    <a:pt x="127000" y="127000"/>
                  </a:lnTo>
                  <a:lnTo>
                    <a:pt x="101600" y="139700"/>
                  </a:lnTo>
                  <a:lnTo>
                    <a:pt x="76200" y="152400"/>
                  </a:lnTo>
                  <a:lnTo>
                    <a:pt x="63500" y="177800"/>
                  </a:lnTo>
                  <a:lnTo>
                    <a:pt x="38100" y="190500"/>
                  </a:lnTo>
                  <a:lnTo>
                    <a:pt x="38100" y="215900"/>
                  </a:lnTo>
                  <a:lnTo>
                    <a:pt x="25400" y="2159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0" y="241300"/>
                  </a:lnTo>
                  <a:lnTo>
                    <a:pt x="12700" y="241300"/>
                  </a:lnTo>
                  <a:lnTo>
                    <a:pt x="50800" y="241300"/>
                  </a:lnTo>
                  <a:lnTo>
                    <a:pt x="76200" y="254000"/>
                  </a:lnTo>
                  <a:lnTo>
                    <a:pt x="101600" y="254000"/>
                  </a:lnTo>
                  <a:lnTo>
                    <a:pt x="127000" y="254000"/>
                  </a:lnTo>
                  <a:lnTo>
                    <a:pt x="152400" y="254000"/>
                  </a:lnTo>
                  <a:lnTo>
                    <a:pt x="190500" y="254000"/>
                  </a:lnTo>
                  <a:lnTo>
                    <a:pt x="203200" y="254000"/>
                  </a:lnTo>
                  <a:lnTo>
                    <a:pt x="215900" y="266700"/>
                  </a:lnTo>
                  <a:lnTo>
                    <a:pt x="241300" y="266700"/>
                  </a:lnTo>
                  <a:lnTo>
                    <a:pt x="24130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3352800" y="2413000"/>
              <a:ext cx="139701" cy="165101"/>
            </a:xfrm>
            <a:custGeom>
              <a:avLst/>
              <a:gdLst/>
              <a:ahLst/>
              <a:cxnLst/>
              <a:rect l="0" t="0" r="0" b="0"/>
              <a:pathLst>
                <a:path w="139701" h="165101">
                  <a:moveTo>
                    <a:pt x="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88900" y="12700"/>
                  </a:lnTo>
                  <a:lnTo>
                    <a:pt x="101600" y="25400"/>
                  </a:lnTo>
                  <a:lnTo>
                    <a:pt x="101600" y="12700"/>
                  </a:lnTo>
                  <a:lnTo>
                    <a:pt x="101600" y="25400"/>
                  </a:lnTo>
                  <a:lnTo>
                    <a:pt x="88900" y="50800"/>
                  </a:lnTo>
                  <a:lnTo>
                    <a:pt x="76200" y="63500"/>
                  </a:lnTo>
                  <a:lnTo>
                    <a:pt x="63500" y="635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88900" y="63500"/>
                  </a:lnTo>
                  <a:lnTo>
                    <a:pt x="114300" y="76200"/>
                  </a:lnTo>
                  <a:lnTo>
                    <a:pt x="127000" y="762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27000" y="127000"/>
                  </a:lnTo>
                  <a:lnTo>
                    <a:pt x="114300" y="127000"/>
                  </a:lnTo>
                  <a:lnTo>
                    <a:pt x="88900" y="139700"/>
                  </a:lnTo>
                  <a:lnTo>
                    <a:pt x="76200" y="152400"/>
                  </a:lnTo>
                  <a:lnTo>
                    <a:pt x="63500" y="152400"/>
                  </a:lnTo>
                  <a:lnTo>
                    <a:pt x="38100" y="165100"/>
                  </a:lnTo>
                  <a:lnTo>
                    <a:pt x="25400" y="165100"/>
                  </a:lnTo>
                  <a:lnTo>
                    <a:pt x="25400" y="165100"/>
                  </a:lnTo>
                  <a:lnTo>
                    <a:pt x="25400" y="165100"/>
                  </a:lnTo>
                  <a:lnTo>
                    <a:pt x="1270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2819400" y="30861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0"/>
                  </a:moveTo>
                  <a:lnTo>
                    <a:pt x="0" y="127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52400" y="25400"/>
                  </a:lnTo>
                  <a:lnTo>
                    <a:pt x="165100" y="25400"/>
                  </a:lnTo>
                  <a:lnTo>
                    <a:pt x="1778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reeform 220"/>
            <p:cNvSpPr/>
            <p:nvPr/>
          </p:nvSpPr>
          <p:spPr>
            <a:xfrm>
              <a:off x="2844800" y="3175000"/>
              <a:ext cx="177801" cy="1"/>
            </a:xfrm>
            <a:custGeom>
              <a:avLst/>
              <a:gdLst/>
              <a:ahLst/>
              <a:cxnLst/>
              <a:rect l="0" t="0" r="0" b="0"/>
              <a:pathLst>
                <a:path w="177801" h="1">
                  <a:moveTo>
                    <a:pt x="0" y="0"/>
                  </a:moveTo>
                  <a:lnTo>
                    <a:pt x="12700" y="0"/>
                  </a:lnTo>
                  <a:lnTo>
                    <a:pt x="25400" y="0"/>
                  </a:lnTo>
                  <a:lnTo>
                    <a:pt x="254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651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reeform 221"/>
            <p:cNvSpPr/>
            <p:nvPr/>
          </p:nvSpPr>
          <p:spPr>
            <a:xfrm>
              <a:off x="3327400" y="3022600"/>
              <a:ext cx="152401" cy="266701"/>
            </a:xfrm>
            <a:custGeom>
              <a:avLst/>
              <a:gdLst/>
              <a:ahLst/>
              <a:cxnLst/>
              <a:rect l="0" t="0" r="0" b="0"/>
              <a:pathLst>
                <a:path w="152401" h="266701">
                  <a:moveTo>
                    <a:pt x="50800" y="38100"/>
                  </a:moveTo>
                  <a:lnTo>
                    <a:pt x="63500" y="25400"/>
                  </a:lnTo>
                  <a:lnTo>
                    <a:pt x="63500" y="25400"/>
                  </a:lnTo>
                  <a:lnTo>
                    <a:pt x="63500" y="25400"/>
                  </a:lnTo>
                  <a:lnTo>
                    <a:pt x="50800" y="12700"/>
                  </a:lnTo>
                  <a:lnTo>
                    <a:pt x="38100" y="0"/>
                  </a:lnTo>
                  <a:lnTo>
                    <a:pt x="25400" y="127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12700" y="63500"/>
                  </a:lnTo>
                  <a:lnTo>
                    <a:pt x="38100" y="88900"/>
                  </a:lnTo>
                  <a:lnTo>
                    <a:pt x="63500" y="101600"/>
                  </a:lnTo>
                  <a:lnTo>
                    <a:pt x="88900" y="127000"/>
                  </a:lnTo>
                  <a:lnTo>
                    <a:pt x="114300" y="152400"/>
                  </a:lnTo>
                  <a:lnTo>
                    <a:pt x="139700" y="177800"/>
                  </a:lnTo>
                  <a:lnTo>
                    <a:pt x="152400" y="203200"/>
                  </a:lnTo>
                  <a:lnTo>
                    <a:pt x="152400" y="215900"/>
                  </a:lnTo>
                  <a:lnTo>
                    <a:pt x="152400" y="241300"/>
                  </a:lnTo>
                  <a:lnTo>
                    <a:pt x="139700" y="254000"/>
                  </a:lnTo>
                  <a:lnTo>
                    <a:pt x="114300" y="266700"/>
                  </a:lnTo>
                  <a:lnTo>
                    <a:pt x="101600" y="266700"/>
                  </a:lnTo>
                  <a:lnTo>
                    <a:pt x="88900" y="266700"/>
                  </a:lnTo>
                  <a:lnTo>
                    <a:pt x="50800" y="266700"/>
                  </a:lnTo>
                  <a:lnTo>
                    <a:pt x="38100" y="254000"/>
                  </a:lnTo>
                  <a:lnTo>
                    <a:pt x="25400" y="241300"/>
                  </a:lnTo>
                  <a:lnTo>
                    <a:pt x="12700" y="228600"/>
                  </a:lnTo>
                  <a:lnTo>
                    <a:pt x="12700" y="215900"/>
                  </a:lnTo>
                  <a:lnTo>
                    <a:pt x="25400" y="177800"/>
                  </a:lnTo>
                  <a:lnTo>
                    <a:pt x="38100" y="152400"/>
                  </a:lnTo>
                  <a:lnTo>
                    <a:pt x="50800" y="139700"/>
                  </a:lnTo>
                  <a:lnTo>
                    <a:pt x="63500" y="114300"/>
                  </a:lnTo>
                  <a:lnTo>
                    <a:pt x="88900" y="889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114300" y="63500"/>
                  </a:lnTo>
                  <a:lnTo>
                    <a:pt x="114300" y="50800"/>
                  </a:lnTo>
                  <a:lnTo>
                    <a:pt x="1143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162300" y="2933700"/>
              <a:ext cx="457201" cy="482601"/>
            </a:xfrm>
            <a:custGeom>
              <a:avLst/>
              <a:gdLst/>
              <a:ahLst/>
              <a:cxnLst/>
              <a:rect l="0" t="0" r="0" b="0"/>
              <a:pathLst>
                <a:path w="457201" h="482601">
                  <a:moveTo>
                    <a:pt x="50800" y="38100"/>
                  </a:moveTo>
                  <a:lnTo>
                    <a:pt x="50800" y="50800"/>
                  </a:lnTo>
                  <a:lnTo>
                    <a:pt x="50800" y="63500"/>
                  </a:lnTo>
                  <a:lnTo>
                    <a:pt x="38100" y="139700"/>
                  </a:lnTo>
                  <a:lnTo>
                    <a:pt x="38100" y="177800"/>
                  </a:lnTo>
                  <a:lnTo>
                    <a:pt x="25400" y="215900"/>
                  </a:lnTo>
                  <a:lnTo>
                    <a:pt x="12700" y="241300"/>
                  </a:lnTo>
                  <a:lnTo>
                    <a:pt x="12700" y="279400"/>
                  </a:lnTo>
                  <a:lnTo>
                    <a:pt x="0" y="304800"/>
                  </a:lnTo>
                  <a:lnTo>
                    <a:pt x="0" y="330200"/>
                  </a:lnTo>
                  <a:lnTo>
                    <a:pt x="0" y="355600"/>
                  </a:lnTo>
                  <a:lnTo>
                    <a:pt x="12700" y="393700"/>
                  </a:lnTo>
                  <a:lnTo>
                    <a:pt x="12700" y="406400"/>
                  </a:lnTo>
                  <a:lnTo>
                    <a:pt x="25400" y="419100"/>
                  </a:lnTo>
                  <a:lnTo>
                    <a:pt x="38100" y="431800"/>
                  </a:lnTo>
                  <a:lnTo>
                    <a:pt x="50800" y="431800"/>
                  </a:lnTo>
                  <a:lnTo>
                    <a:pt x="76200" y="444500"/>
                  </a:lnTo>
                  <a:lnTo>
                    <a:pt x="101600" y="444500"/>
                  </a:lnTo>
                  <a:lnTo>
                    <a:pt x="127000" y="444500"/>
                  </a:lnTo>
                  <a:lnTo>
                    <a:pt x="152400" y="444500"/>
                  </a:lnTo>
                  <a:lnTo>
                    <a:pt x="190500" y="444500"/>
                  </a:lnTo>
                  <a:lnTo>
                    <a:pt x="228600" y="444500"/>
                  </a:lnTo>
                  <a:lnTo>
                    <a:pt x="279400" y="444500"/>
                  </a:lnTo>
                  <a:lnTo>
                    <a:pt x="317500" y="457200"/>
                  </a:lnTo>
                  <a:lnTo>
                    <a:pt x="355600" y="469900"/>
                  </a:lnTo>
                  <a:lnTo>
                    <a:pt x="393700" y="482600"/>
                  </a:lnTo>
                  <a:lnTo>
                    <a:pt x="419100" y="482600"/>
                  </a:lnTo>
                  <a:lnTo>
                    <a:pt x="431800" y="482600"/>
                  </a:lnTo>
                  <a:lnTo>
                    <a:pt x="457200" y="482600"/>
                  </a:lnTo>
                  <a:lnTo>
                    <a:pt x="457200" y="457200"/>
                  </a:lnTo>
                  <a:lnTo>
                    <a:pt x="457200" y="444500"/>
                  </a:lnTo>
                  <a:lnTo>
                    <a:pt x="457200" y="368300"/>
                  </a:lnTo>
                  <a:lnTo>
                    <a:pt x="457200" y="330200"/>
                  </a:lnTo>
                  <a:lnTo>
                    <a:pt x="457200" y="304800"/>
                  </a:lnTo>
                  <a:lnTo>
                    <a:pt x="457200" y="266700"/>
                  </a:lnTo>
                  <a:lnTo>
                    <a:pt x="457200" y="215900"/>
                  </a:lnTo>
                  <a:lnTo>
                    <a:pt x="457200" y="177800"/>
                  </a:lnTo>
                  <a:lnTo>
                    <a:pt x="457200" y="139700"/>
                  </a:lnTo>
                  <a:lnTo>
                    <a:pt x="457200" y="101600"/>
                  </a:lnTo>
                  <a:lnTo>
                    <a:pt x="457200" y="88900"/>
                  </a:lnTo>
                  <a:lnTo>
                    <a:pt x="457200" y="63500"/>
                  </a:lnTo>
                  <a:lnTo>
                    <a:pt x="457200" y="38100"/>
                  </a:lnTo>
                  <a:lnTo>
                    <a:pt x="444500" y="25400"/>
                  </a:lnTo>
                  <a:lnTo>
                    <a:pt x="431800" y="25400"/>
                  </a:lnTo>
                  <a:lnTo>
                    <a:pt x="419100" y="12700"/>
                  </a:lnTo>
                  <a:lnTo>
                    <a:pt x="393700" y="12700"/>
                  </a:lnTo>
                  <a:lnTo>
                    <a:pt x="355600" y="0"/>
                  </a:lnTo>
                  <a:lnTo>
                    <a:pt x="330200" y="0"/>
                  </a:lnTo>
                  <a:lnTo>
                    <a:pt x="292100" y="0"/>
                  </a:lnTo>
                  <a:lnTo>
                    <a:pt x="254000" y="0"/>
                  </a:lnTo>
                  <a:lnTo>
                    <a:pt x="215900" y="0"/>
                  </a:lnTo>
                  <a:lnTo>
                    <a:pt x="190500" y="0"/>
                  </a:lnTo>
                  <a:lnTo>
                    <a:pt x="152400" y="0"/>
                  </a:lnTo>
                  <a:lnTo>
                    <a:pt x="1270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4953000" y="1371600"/>
              <a:ext cx="177801" cy="127001"/>
            </a:xfrm>
            <a:custGeom>
              <a:avLst/>
              <a:gdLst/>
              <a:ahLst/>
              <a:cxnLst/>
              <a:rect l="0" t="0" r="0" b="0"/>
              <a:pathLst>
                <a:path w="177801" h="127001">
                  <a:moveTo>
                    <a:pt x="0" y="127000"/>
                  </a:moveTo>
                  <a:lnTo>
                    <a:pt x="0" y="1143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101600" y="50800"/>
                  </a:lnTo>
                  <a:lnTo>
                    <a:pt x="127000" y="25400"/>
                  </a:lnTo>
                  <a:lnTo>
                    <a:pt x="139700" y="25400"/>
                  </a:lnTo>
                  <a:lnTo>
                    <a:pt x="165100" y="12700"/>
                  </a:lnTo>
                  <a:lnTo>
                    <a:pt x="152400" y="12700"/>
                  </a:lnTo>
                  <a:lnTo>
                    <a:pt x="152400" y="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4940300" y="14224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50800" y="0"/>
                  </a:moveTo>
                  <a:lnTo>
                    <a:pt x="38100" y="25400"/>
                  </a:lnTo>
                  <a:lnTo>
                    <a:pt x="38100" y="38100"/>
                  </a:lnTo>
                  <a:lnTo>
                    <a:pt x="25400" y="635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0" y="114300"/>
                  </a:lnTo>
                  <a:lnTo>
                    <a:pt x="25400" y="127000"/>
                  </a:lnTo>
                  <a:lnTo>
                    <a:pt x="38100" y="114300"/>
                  </a:lnTo>
                  <a:lnTo>
                    <a:pt x="50800" y="101600"/>
                  </a:lnTo>
                  <a:lnTo>
                    <a:pt x="76200" y="101600"/>
                  </a:lnTo>
                  <a:lnTo>
                    <a:pt x="101600" y="101600"/>
                  </a:lnTo>
                  <a:lnTo>
                    <a:pt x="127000" y="88900"/>
                  </a:lnTo>
                  <a:lnTo>
                    <a:pt x="127000" y="88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5194300" y="1244600"/>
              <a:ext cx="63501" cy="101601"/>
            </a:xfrm>
            <a:custGeom>
              <a:avLst/>
              <a:gdLst/>
              <a:ahLst/>
              <a:cxnLst/>
              <a:rect l="0" t="0" r="0" b="0"/>
              <a:pathLst>
                <a:path w="63501" h="101601">
                  <a:moveTo>
                    <a:pt x="12700" y="25400"/>
                  </a:moveTo>
                  <a:lnTo>
                    <a:pt x="0" y="381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12700" y="63500"/>
                  </a:lnTo>
                  <a:lnTo>
                    <a:pt x="25400" y="762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50800" y="88900"/>
                  </a:lnTo>
                  <a:lnTo>
                    <a:pt x="50800" y="88900"/>
                  </a:lnTo>
                  <a:lnTo>
                    <a:pt x="50800" y="88900"/>
                  </a:lnTo>
                  <a:lnTo>
                    <a:pt x="50800" y="38100"/>
                  </a:lnTo>
                  <a:lnTo>
                    <a:pt x="50800" y="38100"/>
                  </a:lnTo>
                  <a:lnTo>
                    <a:pt x="63500" y="0"/>
                  </a:lnTo>
                  <a:lnTo>
                    <a:pt x="63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5321300" y="1206500"/>
              <a:ext cx="76201" cy="88901"/>
            </a:xfrm>
            <a:custGeom>
              <a:avLst/>
              <a:gdLst/>
              <a:ahLst/>
              <a:cxnLst/>
              <a:rect l="0" t="0" r="0" b="0"/>
              <a:pathLst>
                <a:path w="76201" h="88901">
                  <a:moveTo>
                    <a:pt x="12700" y="76200"/>
                  </a:moveTo>
                  <a:lnTo>
                    <a:pt x="12700" y="88900"/>
                  </a:lnTo>
                  <a:lnTo>
                    <a:pt x="25400" y="889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76200" y="63500"/>
                  </a:lnTo>
                  <a:lnTo>
                    <a:pt x="76200" y="38100"/>
                  </a:lnTo>
                  <a:lnTo>
                    <a:pt x="76200" y="25400"/>
                  </a:lnTo>
                  <a:lnTo>
                    <a:pt x="63500" y="12700"/>
                  </a:lnTo>
                  <a:lnTo>
                    <a:pt x="50800" y="12700"/>
                  </a:lnTo>
                  <a:lnTo>
                    <a:pt x="38100" y="0"/>
                  </a:lnTo>
                  <a:lnTo>
                    <a:pt x="12700" y="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127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5435600" y="1181100"/>
              <a:ext cx="63501" cy="50801"/>
            </a:xfrm>
            <a:custGeom>
              <a:avLst/>
              <a:gdLst/>
              <a:ahLst/>
              <a:cxnLst/>
              <a:rect l="0" t="0" r="0" b="0"/>
              <a:pathLst>
                <a:path w="63501" h="50801">
                  <a:moveTo>
                    <a:pt x="0" y="12700"/>
                  </a:moveTo>
                  <a:lnTo>
                    <a:pt x="0" y="12700"/>
                  </a:lnTo>
                  <a:lnTo>
                    <a:pt x="25400" y="50800"/>
                  </a:lnTo>
                  <a:lnTo>
                    <a:pt x="38100" y="50800"/>
                  </a:lnTo>
                  <a:lnTo>
                    <a:pt x="50800" y="50800"/>
                  </a:lnTo>
                  <a:lnTo>
                    <a:pt x="63500" y="381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reeform 228"/>
            <p:cNvSpPr/>
            <p:nvPr/>
          </p:nvSpPr>
          <p:spPr>
            <a:xfrm>
              <a:off x="5499100" y="9779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0" y="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38100" y="88900"/>
                  </a:lnTo>
                  <a:lnTo>
                    <a:pt x="50800" y="114300"/>
                  </a:lnTo>
                  <a:lnTo>
                    <a:pt x="63500" y="139700"/>
                  </a:lnTo>
                  <a:lnTo>
                    <a:pt x="76200" y="165100"/>
                  </a:lnTo>
                  <a:lnTo>
                    <a:pt x="101600" y="177800"/>
                  </a:lnTo>
                  <a:lnTo>
                    <a:pt x="114300" y="177800"/>
                  </a:lnTo>
                  <a:lnTo>
                    <a:pt x="114300" y="190500"/>
                  </a:lnTo>
                  <a:lnTo>
                    <a:pt x="139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reeform 229"/>
            <p:cNvSpPr/>
            <p:nvPr/>
          </p:nvSpPr>
          <p:spPr>
            <a:xfrm>
              <a:off x="5486400" y="1041400"/>
              <a:ext cx="114301" cy="76201"/>
            </a:xfrm>
            <a:custGeom>
              <a:avLst/>
              <a:gdLst/>
              <a:ahLst/>
              <a:cxnLst/>
              <a:rect l="0" t="0" r="0" b="0"/>
              <a:pathLst>
                <a:path w="114301" h="76201">
                  <a:moveTo>
                    <a:pt x="0" y="76200"/>
                  </a:moveTo>
                  <a:lnTo>
                    <a:pt x="38100" y="38100"/>
                  </a:lnTo>
                  <a:lnTo>
                    <a:pt x="63500" y="25400"/>
                  </a:lnTo>
                  <a:lnTo>
                    <a:pt x="889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4343400" y="1854200"/>
              <a:ext cx="520701" cy="381001"/>
            </a:xfrm>
            <a:custGeom>
              <a:avLst/>
              <a:gdLst/>
              <a:ahLst/>
              <a:cxnLst/>
              <a:rect l="0" t="0" r="0" b="0"/>
              <a:pathLst>
                <a:path w="520701" h="381001">
                  <a:moveTo>
                    <a:pt x="0" y="266700"/>
                  </a:moveTo>
                  <a:lnTo>
                    <a:pt x="25400" y="292100"/>
                  </a:lnTo>
                  <a:lnTo>
                    <a:pt x="38100" y="317500"/>
                  </a:lnTo>
                  <a:lnTo>
                    <a:pt x="63500" y="342900"/>
                  </a:lnTo>
                  <a:lnTo>
                    <a:pt x="76200" y="355600"/>
                  </a:lnTo>
                  <a:lnTo>
                    <a:pt x="88900" y="381000"/>
                  </a:lnTo>
                  <a:lnTo>
                    <a:pt x="114300" y="381000"/>
                  </a:lnTo>
                  <a:lnTo>
                    <a:pt x="127000" y="381000"/>
                  </a:lnTo>
                  <a:lnTo>
                    <a:pt x="127000" y="381000"/>
                  </a:lnTo>
                  <a:lnTo>
                    <a:pt x="152400" y="355600"/>
                  </a:lnTo>
                  <a:lnTo>
                    <a:pt x="152400" y="342900"/>
                  </a:lnTo>
                  <a:lnTo>
                    <a:pt x="152400" y="304800"/>
                  </a:lnTo>
                  <a:lnTo>
                    <a:pt x="165100" y="266700"/>
                  </a:lnTo>
                  <a:lnTo>
                    <a:pt x="165100" y="241300"/>
                  </a:lnTo>
                  <a:lnTo>
                    <a:pt x="152400" y="203200"/>
                  </a:lnTo>
                  <a:lnTo>
                    <a:pt x="152400" y="165100"/>
                  </a:lnTo>
                  <a:lnTo>
                    <a:pt x="139700" y="139700"/>
                  </a:lnTo>
                  <a:lnTo>
                    <a:pt x="127000" y="114300"/>
                  </a:lnTo>
                  <a:lnTo>
                    <a:pt x="114300" y="88900"/>
                  </a:lnTo>
                  <a:lnTo>
                    <a:pt x="101600" y="76200"/>
                  </a:lnTo>
                  <a:lnTo>
                    <a:pt x="101600" y="50800"/>
                  </a:lnTo>
                  <a:lnTo>
                    <a:pt x="139700" y="50800"/>
                  </a:lnTo>
                  <a:lnTo>
                    <a:pt x="165100" y="50800"/>
                  </a:lnTo>
                  <a:lnTo>
                    <a:pt x="215900" y="38100"/>
                  </a:lnTo>
                  <a:lnTo>
                    <a:pt x="254000" y="25400"/>
                  </a:lnTo>
                  <a:lnTo>
                    <a:pt x="304800" y="25400"/>
                  </a:lnTo>
                  <a:lnTo>
                    <a:pt x="355600" y="12700"/>
                  </a:lnTo>
                  <a:lnTo>
                    <a:pt x="406400" y="0"/>
                  </a:lnTo>
                  <a:lnTo>
                    <a:pt x="457200" y="0"/>
                  </a:lnTo>
                  <a:lnTo>
                    <a:pt x="482600" y="12700"/>
                  </a:lnTo>
                  <a:lnTo>
                    <a:pt x="520700" y="25400"/>
                  </a:lnTo>
                  <a:lnTo>
                    <a:pt x="5207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4584700" y="2006600"/>
              <a:ext cx="203201" cy="165101"/>
            </a:xfrm>
            <a:custGeom>
              <a:avLst/>
              <a:gdLst/>
              <a:ahLst/>
              <a:cxnLst/>
              <a:rect l="0" t="0" r="0" b="0"/>
              <a:pathLst>
                <a:path w="203201" h="165101">
                  <a:moveTo>
                    <a:pt x="0" y="50800"/>
                  </a:moveTo>
                  <a:lnTo>
                    <a:pt x="25400" y="2540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12700"/>
                  </a:lnTo>
                  <a:lnTo>
                    <a:pt x="114300" y="0"/>
                  </a:lnTo>
                  <a:lnTo>
                    <a:pt x="114300" y="12700"/>
                  </a:lnTo>
                  <a:lnTo>
                    <a:pt x="101600" y="63500"/>
                  </a:lnTo>
                  <a:lnTo>
                    <a:pt x="88900" y="88900"/>
                  </a:lnTo>
                  <a:lnTo>
                    <a:pt x="76200" y="114300"/>
                  </a:lnTo>
                  <a:lnTo>
                    <a:pt x="63500" y="139700"/>
                  </a:lnTo>
                  <a:lnTo>
                    <a:pt x="50800" y="152400"/>
                  </a:lnTo>
                  <a:lnTo>
                    <a:pt x="38100" y="165100"/>
                  </a:lnTo>
                  <a:lnTo>
                    <a:pt x="63500" y="165100"/>
                  </a:lnTo>
                  <a:lnTo>
                    <a:pt x="63500" y="152400"/>
                  </a:lnTo>
                  <a:lnTo>
                    <a:pt x="152400" y="139700"/>
                  </a:lnTo>
                  <a:lnTo>
                    <a:pt x="177800" y="127000"/>
                  </a:lnTo>
                  <a:lnTo>
                    <a:pt x="190500" y="114300"/>
                  </a:lnTo>
                  <a:lnTo>
                    <a:pt x="2032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4800600" y="1981200"/>
              <a:ext cx="190501" cy="241301"/>
            </a:xfrm>
            <a:custGeom>
              <a:avLst/>
              <a:gdLst/>
              <a:ahLst/>
              <a:cxnLst/>
              <a:rect l="0" t="0" r="0" b="0"/>
              <a:pathLst>
                <a:path w="190501" h="241301">
                  <a:moveTo>
                    <a:pt x="101600" y="0"/>
                  </a:moveTo>
                  <a:lnTo>
                    <a:pt x="114300" y="12700"/>
                  </a:lnTo>
                  <a:lnTo>
                    <a:pt x="101600" y="25400"/>
                  </a:lnTo>
                  <a:lnTo>
                    <a:pt x="50800" y="2540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25400" y="88900"/>
                  </a:lnTo>
                  <a:lnTo>
                    <a:pt x="38100" y="101600"/>
                  </a:lnTo>
                  <a:lnTo>
                    <a:pt x="50800" y="114300"/>
                  </a:lnTo>
                  <a:lnTo>
                    <a:pt x="63500" y="114300"/>
                  </a:lnTo>
                  <a:lnTo>
                    <a:pt x="88900" y="114300"/>
                  </a:lnTo>
                  <a:lnTo>
                    <a:pt x="114300" y="114300"/>
                  </a:lnTo>
                  <a:lnTo>
                    <a:pt x="127000" y="114300"/>
                  </a:lnTo>
                  <a:lnTo>
                    <a:pt x="152400" y="114300"/>
                  </a:lnTo>
                  <a:lnTo>
                    <a:pt x="177800" y="114300"/>
                  </a:lnTo>
                  <a:lnTo>
                    <a:pt x="177800" y="114300"/>
                  </a:lnTo>
                  <a:lnTo>
                    <a:pt x="190500" y="152400"/>
                  </a:lnTo>
                  <a:lnTo>
                    <a:pt x="177800" y="177800"/>
                  </a:lnTo>
                  <a:lnTo>
                    <a:pt x="165100" y="190500"/>
                  </a:lnTo>
                  <a:lnTo>
                    <a:pt x="152400" y="203200"/>
                  </a:lnTo>
                  <a:lnTo>
                    <a:pt x="127000" y="203200"/>
                  </a:lnTo>
                  <a:lnTo>
                    <a:pt x="101600" y="215900"/>
                  </a:lnTo>
                  <a:lnTo>
                    <a:pt x="88900" y="228600"/>
                  </a:lnTo>
                  <a:lnTo>
                    <a:pt x="63500" y="228600"/>
                  </a:lnTo>
                  <a:lnTo>
                    <a:pt x="50800" y="241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4241800" y="1816100"/>
              <a:ext cx="254001" cy="482601"/>
            </a:xfrm>
            <a:custGeom>
              <a:avLst/>
              <a:gdLst/>
              <a:ahLst/>
              <a:cxnLst/>
              <a:rect l="0" t="0" r="0" b="0"/>
              <a:pathLst>
                <a:path w="254001" h="482601">
                  <a:moveTo>
                    <a:pt x="114300" y="0"/>
                  </a:moveTo>
                  <a:lnTo>
                    <a:pt x="88900" y="25400"/>
                  </a:lnTo>
                  <a:lnTo>
                    <a:pt x="76200" y="63500"/>
                  </a:lnTo>
                  <a:lnTo>
                    <a:pt x="50800" y="101600"/>
                  </a:lnTo>
                  <a:lnTo>
                    <a:pt x="25400" y="152400"/>
                  </a:lnTo>
                  <a:lnTo>
                    <a:pt x="12700" y="215900"/>
                  </a:lnTo>
                  <a:lnTo>
                    <a:pt x="0" y="292100"/>
                  </a:lnTo>
                  <a:lnTo>
                    <a:pt x="12700" y="355600"/>
                  </a:lnTo>
                  <a:lnTo>
                    <a:pt x="25400" y="419100"/>
                  </a:lnTo>
                  <a:lnTo>
                    <a:pt x="50800" y="444500"/>
                  </a:lnTo>
                  <a:lnTo>
                    <a:pt x="88900" y="469900"/>
                  </a:lnTo>
                  <a:lnTo>
                    <a:pt x="139700" y="482600"/>
                  </a:lnTo>
                  <a:lnTo>
                    <a:pt x="177800" y="482600"/>
                  </a:lnTo>
                  <a:lnTo>
                    <a:pt x="228600" y="482600"/>
                  </a:lnTo>
                  <a:lnTo>
                    <a:pt x="254000" y="482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4927600" y="1778000"/>
              <a:ext cx="228601" cy="495301"/>
            </a:xfrm>
            <a:custGeom>
              <a:avLst/>
              <a:gdLst/>
              <a:ahLst/>
              <a:cxnLst/>
              <a:rect l="0" t="0" r="0" b="0"/>
              <a:pathLst>
                <a:path w="228601" h="495301">
                  <a:moveTo>
                    <a:pt x="0" y="0"/>
                  </a:moveTo>
                  <a:lnTo>
                    <a:pt x="38100" y="12700"/>
                  </a:lnTo>
                  <a:lnTo>
                    <a:pt x="63500" y="38100"/>
                  </a:lnTo>
                  <a:lnTo>
                    <a:pt x="88900" y="76200"/>
                  </a:lnTo>
                  <a:lnTo>
                    <a:pt x="114300" y="101600"/>
                  </a:lnTo>
                  <a:lnTo>
                    <a:pt x="139700" y="152400"/>
                  </a:lnTo>
                  <a:lnTo>
                    <a:pt x="165100" y="190500"/>
                  </a:lnTo>
                  <a:lnTo>
                    <a:pt x="203200" y="241300"/>
                  </a:lnTo>
                  <a:lnTo>
                    <a:pt x="215900" y="279400"/>
                  </a:lnTo>
                  <a:lnTo>
                    <a:pt x="228600" y="330200"/>
                  </a:lnTo>
                  <a:lnTo>
                    <a:pt x="228600" y="368300"/>
                  </a:lnTo>
                  <a:lnTo>
                    <a:pt x="228600" y="419100"/>
                  </a:lnTo>
                  <a:lnTo>
                    <a:pt x="215900" y="457200"/>
                  </a:lnTo>
                  <a:lnTo>
                    <a:pt x="203200" y="482600"/>
                  </a:lnTo>
                  <a:lnTo>
                    <a:pt x="190500" y="495300"/>
                  </a:lnTo>
                  <a:lnTo>
                    <a:pt x="165100" y="495300"/>
                  </a:lnTo>
                  <a:lnTo>
                    <a:pt x="165100" y="495300"/>
                  </a:lnTo>
                  <a:lnTo>
                    <a:pt x="139700" y="469900"/>
                  </a:lnTo>
                  <a:lnTo>
                    <a:pt x="139700" y="457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5168900" y="1765300"/>
              <a:ext cx="63501" cy="139701"/>
            </a:xfrm>
            <a:custGeom>
              <a:avLst/>
              <a:gdLst/>
              <a:ahLst/>
              <a:cxnLst/>
              <a:rect l="0" t="0" r="0" b="0"/>
              <a:pathLst>
                <a:path w="63501" h="139701">
                  <a:moveTo>
                    <a:pt x="0" y="0"/>
                  </a:moveTo>
                  <a:lnTo>
                    <a:pt x="12700" y="25400"/>
                  </a:lnTo>
                  <a:lnTo>
                    <a:pt x="25400" y="38100"/>
                  </a:lnTo>
                  <a:lnTo>
                    <a:pt x="25400" y="63500"/>
                  </a:lnTo>
                  <a:lnTo>
                    <a:pt x="38100" y="88900"/>
                  </a:lnTo>
                  <a:lnTo>
                    <a:pt x="50800" y="114300"/>
                  </a:lnTo>
                  <a:lnTo>
                    <a:pt x="50800" y="139700"/>
                  </a:lnTo>
                  <a:lnTo>
                    <a:pt x="635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4648200" y="2476500"/>
              <a:ext cx="228601" cy="368301"/>
            </a:xfrm>
            <a:custGeom>
              <a:avLst/>
              <a:gdLst/>
              <a:ahLst/>
              <a:cxnLst/>
              <a:rect l="0" t="0" r="0" b="0"/>
              <a:pathLst>
                <a:path w="228601" h="368301">
                  <a:moveTo>
                    <a:pt x="127000" y="0"/>
                  </a:moveTo>
                  <a:lnTo>
                    <a:pt x="127000" y="12700"/>
                  </a:lnTo>
                  <a:lnTo>
                    <a:pt x="114300" y="12700"/>
                  </a:lnTo>
                  <a:lnTo>
                    <a:pt x="63500" y="25400"/>
                  </a:lnTo>
                  <a:lnTo>
                    <a:pt x="508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0" y="127000"/>
                  </a:lnTo>
                  <a:lnTo>
                    <a:pt x="0" y="139700"/>
                  </a:lnTo>
                  <a:lnTo>
                    <a:pt x="0" y="152400"/>
                  </a:lnTo>
                  <a:lnTo>
                    <a:pt x="0" y="152400"/>
                  </a:lnTo>
                  <a:lnTo>
                    <a:pt x="12700" y="165100"/>
                  </a:lnTo>
                  <a:lnTo>
                    <a:pt x="25400" y="165100"/>
                  </a:lnTo>
                  <a:lnTo>
                    <a:pt x="63500" y="165100"/>
                  </a:lnTo>
                  <a:lnTo>
                    <a:pt x="88900" y="152400"/>
                  </a:lnTo>
                  <a:lnTo>
                    <a:pt x="114300" y="152400"/>
                  </a:lnTo>
                  <a:lnTo>
                    <a:pt x="139700" y="152400"/>
                  </a:lnTo>
                  <a:lnTo>
                    <a:pt x="165100" y="165100"/>
                  </a:lnTo>
                  <a:lnTo>
                    <a:pt x="190500" y="190500"/>
                  </a:lnTo>
                  <a:lnTo>
                    <a:pt x="215900" y="203200"/>
                  </a:lnTo>
                  <a:lnTo>
                    <a:pt x="215900" y="228600"/>
                  </a:lnTo>
                  <a:lnTo>
                    <a:pt x="228600" y="254000"/>
                  </a:lnTo>
                  <a:lnTo>
                    <a:pt x="215900" y="279400"/>
                  </a:lnTo>
                  <a:lnTo>
                    <a:pt x="215900" y="304800"/>
                  </a:lnTo>
                  <a:lnTo>
                    <a:pt x="190500" y="317500"/>
                  </a:lnTo>
                  <a:lnTo>
                    <a:pt x="165100" y="330200"/>
                  </a:lnTo>
                  <a:lnTo>
                    <a:pt x="152400" y="342900"/>
                  </a:lnTo>
                  <a:lnTo>
                    <a:pt x="114300" y="355600"/>
                  </a:lnTo>
                  <a:lnTo>
                    <a:pt x="88900" y="368300"/>
                  </a:lnTo>
                  <a:lnTo>
                    <a:pt x="76200" y="368300"/>
                  </a:lnTo>
                  <a:lnTo>
                    <a:pt x="63500" y="368300"/>
                  </a:lnTo>
                  <a:lnTo>
                    <a:pt x="50800" y="368300"/>
                  </a:lnTo>
                  <a:lnTo>
                    <a:pt x="50800" y="368300"/>
                  </a:lnTo>
                  <a:lnTo>
                    <a:pt x="38100" y="368300"/>
                  </a:lnTo>
                  <a:lnTo>
                    <a:pt x="50800" y="342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>
              <a:off x="4902200" y="2413000"/>
              <a:ext cx="12701" cy="101601"/>
            </a:xfrm>
            <a:custGeom>
              <a:avLst/>
              <a:gdLst/>
              <a:ahLst/>
              <a:cxnLst/>
              <a:rect l="0" t="0" r="0" b="0"/>
              <a:pathLst>
                <a:path w="12701" h="101601">
                  <a:moveTo>
                    <a:pt x="0" y="0"/>
                  </a:moveTo>
                  <a:lnTo>
                    <a:pt x="12700" y="254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127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4279900" y="2603500"/>
              <a:ext cx="114301" cy="12701"/>
            </a:xfrm>
            <a:custGeom>
              <a:avLst/>
              <a:gdLst/>
              <a:ahLst/>
              <a:cxnLst/>
              <a:rect l="0" t="0" r="0" b="0"/>
              <a:pathLst>
                <a:path w="114301" h="12701">
                  <a:moveTo>
                    <a:pt x="0" y="12700"/>
                  </a:moveTo>
                  <a:lnTo>
                    <a:pt x="63500" y="0"/>
                  </a:lnTo>
                  <a:lnTo>
                    <a:pt x="101600" y="0"/>
                  </a:lnTo>
                  <a:lnTo>
                    <a:pt x="1143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Freeform 239"/>
            <p:cNvSpPr/>
            <p:nvPr/>
          </p:nvSpPr>
          <p:spPr>
            <a:xfrm>
              <a:off x="4318000" y="2730500"/>
              <a:ext cx="88901" cy="12701"/>
            </a:xfrm>
            <a:custGeom>
              <a:avLst/>
              <a:gdLst/>
              <a:ahLst/>
              <a:cxnLst/>
              <a:rect l="0" t="0" r="0" b="0"/>
              <a:pathLst>
                <a:path w="88901" h="12701">
                  <a:moveTo>
                    <a:pt x="0" y="12700"/>
                  </a:moveTo>
                  <a:lnTo>
                    <a:pt x="76200" y="0"/>
                  </a:lnTo>
                  <a:lnTo>
                    <a:pt x="88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4432300" y="3086100"/>
              <a:ext cx="165101" cy="38101"/>
            </a:xfrm>
            <a:custGeom>
              <a:avLst/>
              <a:gdLst/>
              <a:ahLst/>
              <a:cxnLst/>
              <a:rect l="0" t="0" r="0" b="0"/>
              <a:pathLst>
                <a:path w="165101" h="38101">
                  <a:moveTo>
                    <a:pt x="0" y="38100"/>
                  </a:moveTo>
                  <a:lnTo>
                    <a:pt x="0" y="38100"/>
                  </a:lnTo>
                  <a:lnTo>
                    <a:pt x="63500" y="25400"/>
                  </a:lnTo>
                  <a:lnTo>
                    <a:pt x="101600" y="1270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4495800" y="3175000"/>
              <a:ext cx="152401" cy="25401"/>
            </a:xfrm>
            <a:custGeom>
              <a:avLst/>
              <a:gdLst/>
              <a:ahLst/>
              <a:cxnLst/>
              <a:rect l="0" t="0" r="0" b="0"/>
              <a:pathLst>
                <a:path w="152401" h="25401">
                  <a:moveTo>
                    <a:pt x="0" y="25400"/>
                  </a:moveTo>
                  <a:lnTo>
                    <a:pt x="0" y="254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4787900" y="2997200"/>
              <a:ext cx="165101" cy="266701"/>
            </a:xfrm>
            <a:custGeom>
              <a:avLst/>
              <a:gdLst/>
              <a:ahLst/>
              <a:cxnLst/>
              <a:rect l="0" t="0" r="0" b="0"/>
              <a:pathLst>
                <a:path w="165101" h="266701">
                  <a:moveTo>
                    <a:pt x="127000" y="0"/>
                  </a:moveTo>
                  <a:lnTo>
                    <a:pt x="114300" y="0"/>
                  </a:lnTo>
                  <a:lnTo>
                    <a:pt x="76200" y="50800"/>
                  </a:lnTo>
                  <a:lnTo>
                    <a:pt x="50800" y="50800"/>
                  </a:lnTo>
                  <a:lnTo>
                    <a:pt x="38100" y="50800"/>
                  </a:lnTo>
                  <a:lnTo>
                    <a:pt x="12700" y="50800"/>
                  </a:lnTo>
                  <a:lnTo>
                    <a:pt x="12700" y="381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25400" y="114300"/>
                  </a:lnTo>
                  <a:lnTo>
                    <a:pt x="63500" y="127000"/>
                  </a:lnTo>
                  <a:lnTo>
                    <a:pt x="76200" y="139700"/>
                  </a:lnTo>
                  <a:lnTo>
                    <a:pt x="101600" y="127000"/>
                  </a:lnTo>
                  <a:lnTo>
                    <a:pt x="114300" y="139700"/>
                  </a:lnTo>
                  <a:lnTo>
                    <a:pt x="127000" y="139700"/>
                  </a:lnTo>
                  <a:lnTo>
                    <a:pt x="139700" y="152400"/>
                  </a:lnTo>
                  <a:lnTo>
                    <a:pt x="152400" y="165100"/>
                  </a:lnTo>
                  <a:lnTo>
                    <a:pt x="152400" y="152400"/>
                  </a:lnTo>
                  <a:lnTo>
                    <a:pt x="165100" y="165100"/>
                  </a:lnTo>
                  <a:lnTo>
                    <a:pt x="139700" y="203200"/>
                  </a:lnTo>
                  <a:lnTo>
                    <a:pt x="127000" y="215900"/>
                  </a:lnTo>
                  <a:lnTo>
                    <a:pt x="114300" y="241300"/>
                  </a:lnTo>
                  <a:lnTo>
                    <a:pt x="88900" y="254000"/>
                  </a:lnTo>
                  <a:lnTo>
                    <a:pt x="76200" y="266700"/>
                  </a:lnTo>
                  <a:lnTo>
                    <a:pt x="38100" y="266700"/>
                  </a:lnTo>
                  <a:lnTo>
                    <a:pt x="25400" y="266700"/>
                  </a:lnTo>
                  <a:lnTo>
                    <a:pt x="1270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4699000" y="2908300"/>
              <a:ext cx="457201" cy="457201"/>
            </a:xfrm>
            <a:custGeom>
              <a:avLst/>
              <a:gdLst/>
              <a:ahLst/>
              <a:cxnLst/>
              <a:rect l="0" t="0" r="0" b="0"/>
              <a:pathLst>
                <a:path w="457201" h="457201">
                  <a:moveTo>
                    <a:pt x="0" y="50800"/>
                  </a:moveTo>
                  <a:lnTo>
                    <a:pt x="0" y="101600"/>
                  </a:lnTo>
                  <a:lnTo>
                    <a:pt x="12700" y="139700"/>
                  </a:lnTo>
                  <a:lnTo>
                    <a:pt x="12700" y="177800"/>
                  </a:lnTo>
                  <a:lnTo>
                    <a:pt x="25400" y="215900"/>
                  </a:lnTo>
                  <a:lnTo>
                    <a:pt x="25400" y="266700"/>
                  </a:lnTo>
                  <a:lnTo>
                    <a:pt x="25400" y="304800"/>
                  </a:lnTo>
                  <a:lnTo>
                    <a:pt x="25400" y="342900"/>
                  </a:lnTo>
                  <a:lnTo>
                    <a:pt x="25400" y="381000"/>
                  </a:lnTo>
                  <a:lnTo>
                    <a:pt x="38100" y="419100"/>
                  </a:lnTo>
                  <a:lnTo>
                    <a:pt x="38100" y="444500"/>
                  </a:lnTo>
                  <a:lnTo>
                    <a:pt x="63500" y="444500"/>
                  </a:lnTo>
                  <a:lnTo>
                    <a:pt x="76200" y="457200"/>
                  </a:lnTo>
                  <a:lnTo>
                    <a:pt x="101600" y="457200"/>
                  </a:lnTo>
                  <a:lnTo>
                    <a:pt x="139700" y="457200"/>
                  </a:lnTo>
                  <a:lnTo>
                    <a:pt x="177800" y="457200"/>
                  </a:lnTo>
                  <a:lnTo>
                    <a:pt x="215900" y="444500"/>
                  </a:lnTo>
                  <a:lnTo>
                    <a:pt x="266700" y="444500"/>
                  </a:lnTo>
                  <a:lnTo>
                    <a:pt x="304800" y="444500"/>
                  </a:lnTo>
                  <a:lnTo>
                    <a:pt x="342900" y="444500"/>
                  </a:lnTo>
                  <a:lnTo>
                    <a:pt x="368300" y="444500"/>
                  </a:lnTo>
                  <a:lnTo>
                    <a:pt x="393700" y="444500"/>
                  </a:lnTo>
                  <a:lnTo>
                    <a:pt x="406400" y="431800"/>
                  </a:lnTo>
                  <a:lnTo>
                    <a:pt x="431800" y="431800"/>
                  </a:lnTo>
                  <a:lnTo>
                    <a:pt x="431800" y="419100"/>
                  </a:lnTo>
                  <a:lnTo>
                    <a:pt x="431800" y="431800"/>
                  </a:lnTo>
                  <a:lnTo>
                    <a:pt x="431800" y="419100"/>
                  </a:lnTo>
                  <a:lnTo>
                    <a:pt x="444500" y="355600"/>
                  </a:lnTo>
                  <a:lnTo>
                    <a:pt x="457200" y="330200"/>
                  </a:lnTo>
                  <a:lnTo>
                    <a:pt x="457200" y="292100"/>
                  </a:lnTo>
                  <a:lnTo>
                    <a:pt x="444500" y="241300"/>
                  </a:lnTo>
                  <a:lnTo>
                    <a:pt x="444500" y="203200"/>
                  </a:lnTo>
                  <a:lnTo>
                    <a:pt x="444500" y="152400"/>
                  </a:lnTo>
                  <a:lnTo>
                    <a:pt x="444500" y="114300"/>
                  </a:lnTo>
                  <a:lnTo>
                    <a:pt x="444500" y="88900"/>
                  </a:lnTo>
                  <a:lnTo>
                    <a:pt x="431800" y="63500"/>
                  </a:lnTo>
                  <a:lnTo>
                    <a:pt x="431800" y="38100"/>
                  </a:lnTo>
                  <a:lnTo>
                    <a:pt x="419100" y="25400"/>
                  </a:lnTo>
                  <a:lnTo>
                    <a:pt x="393700" y="12700"/>
                  </a:lnTo>
                  <a:lnTo>
                    <a:pt x="368300" y="12700"/>
                  </a:lnTo>
                  <a:lnTo>
                    <a:pt x="342900" y="12700"/>
                  </a:lnTo>
                  <a:lnTo>
                    <a:pt x="317500" y="12700"/>
                  </a:lnTo>
                  <a:lnTo>
                    <a:pt x="292100" y="0"/>
                  </a:lnTo>
                  <a:lnTo>
                    <a:pt x="254000" y="0"/>
                  </a:lnTo>
                  <a:lnTo>
                    <a:pt x="215900" y="12700"/>
                  </a:lnTo>
                  <a:lnTo>
                    <a:pt x="190500" y="12700"/>
                  </a:lnTo>
                  <a:lnTo>
                    <a:pt x="152400" y="25400"/>
                  </a:lnTo>
                  <a:lnTo>
                    <a:pt x="114300" y="25400"/>
                  </a:lnTo>
                  <a:lnTo>
                    <a:pt x="63500" y="25400"/>
                  </a:lnTo>
                  <a:lnTo>
                    <a:pt x="508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6070600" y="1485900"/>
              <a:ext cx="228601" cy="88901"/>
            </a:xfrm>
            <a:custGeom>
              <a:avLst/>
              <a:gdLst/>
              <a:ahLst/>
              <a:cxnLst/>
              <a:rect l="0" t="0" r="0" b="0"/>
              <a:pathLst>
                <a:path w="228601" h="88901">
                  <a:moveTo>
                    <a:pt x="0" y="88900"/>
                  </a:moveTo>
                  <a:lnTo>
                    <a:pt x="50800" y="63500"/>
                  </a:lnTo>
                  <a:lnTo>
                    <a:pt x="76200" y="50800"/>
                  </a:lnTo>
                  <a:lnTo>
                    <a:pt x="101600" y="38100"/>
                  </a:lnTo>
                  <a:lnTo>
                    <a:pt x="139700" y="38100"/>
                  </a:lnTo>
                  <a:lnTo>
                    <a:pt x="165100" y="25400"/>
                  </a:lnTo>
                  <a:lnTo>
                    <a:pt x="190500" y="12700"/>
                  </a:lnTo>
                  <a:lnTo>
                    <a:pt x="203200" y="0"/>
                  </a:lnTo>
                  <a:lnTo>
                    <a:pt x="2286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6045200" y="1511300"/>
              <a:ext cx="88901" cy="114301"/>
            </a:xfrm>
            <a:custGeom>
              <a:avLst/>
              <a:gdLst/>
              <a:ahLst/>
              <a:cxnLst/>
              <a:rect l="0" t="0" r="0" b="0"/>
              <a:pathLst>
                <a:path w="88901" h="114301">
                  <a:moveTo>
                    <a:pt x="76200" y="0"/>
                  </a:moveTo>
                  <a:lnTo>
                    <a:pt x="76200" y="12700"/>
                  </a:lnTo>
                  <a:lnTo>
                    <a:pt x="63500" y="12700"/>
                  </a:lnTo>
                  <a:lnTo>
                    <a:pt x="38100" y="508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12700" y="101600"/>
                  </a:lnTo>
                  <a:lnTo>
                    <a:pt x="63500" y="101600"/>
                  </a:lnTo>
                  <a:lnTo>
                    <a:pt x="88900" y="101600"/>
                  </a:lnTo>
                  <a:lnTo>
                    <a:pt x="76200" y="101600"/>
                  </a:lnTo>
                  <a:lnTo>
                    <a:pt x="889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6350000" y="14097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0" y="50800"/>
                  </a:moveTo>
                  <a:lnTo>
                    <a:pt x="0" y="50800"/>
                  </a:lnTo>
                  <a:lnTo>
                    <a:pt x="25400" y="88900"/>
                  </a:lnTo>
                  <a:lnTo>
                    <a:pt x="38100" y="1143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38100" y="139700"/>
                  </a:lnTo>
                  <a:lnTo>
                    <a:pt x="38100" y="139700"/>
                  </a:lnTo>
                  <a:lnTo>
                    <a:pt x="38100" y="127000"/>
                  </a:lnTo>
                  <a:lnTo>
                    <a:pt x="38100" y="76200"/>
                  </a:lnTo>
                  <a:lnTo>
                    <a:pt x="38100" y="50800"/>
                  </a:lnTo>
                  <a:lnTo>
                    <a:pt x="38100" y="254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1016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6489700" y="1435100"/>
              <a:ext cx="88901" cy="101601"/>
            </a:xfrm>
            <a:custGeom>
              <a:avLst/>
              <a:gdLst/>
              <a:ahLst/>
              <a:cxnLst/>
              <a:rect l="0" t="0" r="0" b="0"/>
              <a:pathLst>
                <a:path w="88901" h="101601">
                  <a:moveTo>
                    <a:pt x="12700" y="12700"/>
                  </a:moveTo>
                  <a:lnTo>
                    <a:pt x="12700" y="0"/>
                  </a:lnTo>
                  <a:lnTo>
                    <a:pt x="12700" y="12700"/>
                  </a:lnTo>
                  <a:lnTo>
                    <a:pt x="25400" y="50800"/>
                  </a:lnTo>
                  <a:lnTo>
                    <a:pt x="25400" y="88900"/>
                  </a:lnTo>
                  <a:lnTo>
                    <a:pt x="50800" y="889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88900" y="88900"/>
                  </a:lnTo>
                  <a:lnTo>
                    <a:pt x="88900" y="88900"/>
                  </a:lnTo>
                  <a:lnTo>
                    <a:pt x="88900" y="889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38100" y="1270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Freeform 248"/>
            <p:cNvSpPr/>
            <p:nvPr/>
          </p:nvSpPr>
          <p:spPr>
            <a:xfrm>
              <a:off x="6565900" y="1435100"/>
              <a:ext cx="88901" cy="63501"/>
            </a:xfrm>
            <a:custGeom>
              <a:avLst/>
              <a:gdLst/>
              <a:ahLst/>
              <a:cxnLst/>
              <a:rect l="0" t="0" r="0" b="0"/>
              <a:pathLst>
                <a:path w="88901" h="63501">
                  <a:moveTo>
                    <a:pt x="38100" y="0"/>
                  </a:moveTo>
                  <a:lnTo>
                    <a:pt x="38100" y="0"/>
                  </a:lnTo>
                  <a:lnTo>
                    <a:pt x="38100" y="12700"/>
                  </a:lnTo>
                  <a:lnTo>
                    <a:pt x="38100" y="508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76200" y="50800"/>
                  </a:lnTo>
                  <a:lnTo>
                    <a:pt x="88900" y="38100"/>
                  </a:lnTo>
                  <a:lnTo>
                    <a:pt x="88900" y="50800"/>
                  </a:lnTo>
                  <a:lnTo>
                    <a:pt x="88900" y="381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Freeform 249"/>
            <p:cNvSpPr/>
            <p:nvPr/>
          </p:nvSpPr>
          <p:spPr>
            <a:xfrm>
              <a:off x="6667500" y="1270000"/>
              <a:ext cx="88901" cy="228601"/>
            </a:xfrm>
            <a:custGeom>
              <a:avLst/>
              <a:gdLst/>
              <a:ahLst/>
              <a:cxnLst/>
              <a:rect l="0" t="0" r="0" b="0"/>
              <a:pathLst>
                <a:path w="88901" h="228601">
                  <a:moveTo>
                    <a:pt x="0" y="0"/>
                  </a:moveTo>
                  <a:lnTo>
                    <a:pt x="0" y="12700"/>
                  </a:lnTo>
                  <a:lnTo>
                    <a:pt x="0" y="12700"/>
                  </a:lnTo>
                  <a:lnTo>
                    <a:pt x="12700" y="762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25400" y="165100"/>
                  </a:lnTo>
                  <a:lnTo>
                    <a:pt x="38100" y="190500"/>
                  </a:lnTo>
                  <a:lnTo>
                    <a:pt x="50800" y="203200"/>
                  </a:lnTo>
                  <a:lnTo>
                    <a:pt x="50800" y="215900"/>
                  </a:lnTo>
                  <a:lnTo>
                    <a:pt x="63500" y="228600"/>
                  </a:lnTo>
                  <a:lnTo>
                    <a:pt x="76200" y="228600"/>
                  </a:lnTo>
                  <a:lnTo>
                    <a:pt x="88900" y="2159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6616700" y="1384300"/>
              <a:ext cx="127001" cy="12701"/>
            </a:xfrm>
            <a:custGeom>
              <a:avLst/>
              <a:gdLst/>
              <a:ahLst/>
              <a:cxnLst/>
              <a:rect l="0" t="0" r="0" b="0"/>
              <a:pathLst>
                <a:path w="127001" h="12701">
                  <a:moveTo>
                    <a:pt x="0" y="0"/>
                  </a:moveTo>
                  <a:lnTo>
                    <a:pt x="127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114300" y="1270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5842000" y="20320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0" y="25400"/>
                  </a:moveTo>
                  <a:lnTo>
                    <a:pt x="12700" y="25400"/>
                  </a:lnTo>
                  <a:lnTo>
                    <a:pt x="38100" y="127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889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88900" y="38100"/>
                  </a:lnTo>
                  <a:lnTo>
                    <a:pt x="88900" y="63500"/>
                  </a:lnTo>
                  <a:lnTo>
                    <a:pt x="63500" y="63500"/>
                  </a:lnTo>
                  <a:lnTo>
                    <a:pt x="50800" y="76200"/>
                  </a:lnTo>
                  <a:lnTo>
                    <a:pt x="38100" y="762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63500" y="762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27000" y="127000"/>
                  </a:lnTo>
                  <a:lnTo>
                    <a:pt x="139700" y="139700"/>
                  </a:lnTo>
                  <a:lnTo>
                    <a:pt x="127000" y="139700"/>
                  </a:lnTo>
                  <a:lnTo>
                    <a:pt x="101600" y="152400"/>
                  </a:lnTo>
                  <a:lnTo>
                    <a:pt x="63500" y="152400"/>
                  </a:lnTo>
                  <a:lnTo>
                    <a:pt x="50800" y="152400"/>
                  </a:lnTo>
                  <a:lnTo>
                    <a:pt x="38100" y="152400"/>
                  </a:lnTo>
                  <a:lnTo>
                    <a:pt x="381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5943600" y="22606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905500" y="1905000"/>
              <a:ext cx="546101" cy="457201"/>
            </a:xfrm>
            <a:custGeom>
              <a:avLst/>
              <a:gdLst/>
              <a:ahLst/>
              <a:cxnLst/>
              <a:rect l="0" t="0" r="0" b="0"/>
              <a:pathLst>
                <a:path w="546101" h="457201">
                  <a:moveTo>
                    <a:pt x="0" y="304800"/>
                  </a:moveTo>
                  <a:lnTo>
                    <a:pt x="0" y="317500"/>
                  </a:lnTo>
                  <a:lnTo>
                    <a:pt x="12700" y="317500"/>
                  </a:lnTo>
                  <a:lnTo>
                    <a:pt x="38100" y="368300"/>
                  </a:lnTo>
                  <a:lnTo>
                    <a:pt x="50800" y="381000"/>
                  </a:lnTo>
                  <a:lnTo>
                    <a:pt x="50800" y="368300"/>
                  </a:lnTo>
                  <a:lnTo>
                    <a:pt x="63500" y="381000"/>
                  </a:lnTo>
                  <a:lnTo>
                    <a:pt x="101600" y="419100"/>
                  </a:lnTo>
                  <a:lnTo>
                    <a:pt x="114300" y="431800"/>
                  </a:lnTo>
                  <a:lnTo>
                    <a:pt x="127000" y="431800"/>
                  </a:lnTo>
                  <a:lnTo>
                    <a:pt x="152400" y="457200"/>
                  </a:lnTo>
                  <a:lnTo>
                    <a:pt x="152400" y="457200"/>
                  </a:lnTo>
                  <a:lnTo>
                    <a:pt x="177800" y="457200"/>
                  </a:lnTo>
                  <a:lnTo>
                    <a:pt x="190500" y="431800"/>
                  </a:lnTo>
                  <a:lnTo>
                    <a:pt x="190500" y="419100"/>
                  </a:lnTo>
                  <a:lnTo>
                    <a:pt x="190500" y="393700"/>
                  </a:lnTo>
                  <a:lnTo>
                    <a:pt x="190500" y="368300"/>
                  </a:lnTo>
                  <a:lnTo>
                    <a:pt x="190500" y="330200"/>
                  </a:lnTo>
                  <a:lnTo>
                    <a:pt x="190500" y="292100"/>
                  </a:lnTo>
                  <a:lnTo>
                    <a:pt x="190500" y="241300"/>
                  </a:lnTo>
                  <a:lnTo>
                    <a:pt x="190500" y="215900"/>
                  </a:lnTo>
                  <a:lnTo>
                    <a:pt x="190500" y="165100"/>
                  </a:lnTo>
                  <a:lnTo>
                    <a:pt x="190500" y="127000"/>
                  </a:lnTo>
                  <a:lnTo>
                    <a:pt x="190500" y="101600"/>
                  </a:lnTo>
                  <a:lnTo>
                    <a:pt x="190500" y="63500"/>
                  </a:lnTo>
                  <a:lnTo>
                    <a:pt x="177800" y="38100"/>
                  </a:lnTo>
                  <a:lnTo>
                    <a:pt x="177800" y="25400"/>
                  </a:lnTo>
                  <a:lnTo>
                    <a:pt x="177800" y="0"/>
                  </a:lnTo>
                  <a:lnTo>
                    <a:pt x="1651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15900" y="0"/>
                  </a:lnTo>
                  <a:lnTo>
                    <a:pt x="241300" y="0"/>
                  </a:lnTo>
                  <a:lnTo>
                    <a:pt x="279400" y="0"/>
                  </a:lnTo>
                  <a:lnTo>
                    <a:pt x="317500" y="0"/>
                  </a:lnTo>
                  <a:lnTo>
                    <a:pt x="368300" y="0"/>
                  </a:lnTo>
                  <a:lnTo>
                    <a:pt x="393700" y="0"/>
                  </a:lnTo>
                  <a:lnTo>
                    <a:pt x="431800" y="0"/>
                  </a:lnTo>
                  <a:lnTo>
                    <a:pt x="469900" y="0"/>
                  </a:lnTo>
                  <a:lnTo>
                    <a:pt x="495300" y="0"/>
                  </a:lnTo>
                  <a:lnTo>
                    <a:pt x="520700" y="0"/>
                  </a:lnTo>
                  <a:lnTo>
                    <a:pt x="546100" y="0"/>
                  </a:lnTo>
                  <a:lnTo>
                    <a:pt x="546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Freeform 254"/>
            <p:cNvSpPr/>
            <p:nvPr/>
          </p:nvSpPr>
          <p:spPr>
            <a:xfrm>
              <a:off x="6235700" y="2032000"/>
              <a:ext cx="190501" cy="266701"/>
            </a:xfrm>
            <a:custGeom>
              <a:avLst/>
              <a:gdLst/>
              <a:ahLst/>
              <a:cxnLst/>
              <a:rect l="0" t="0" r="0" b="0"/>
              <a:pathLst>
                <a:path w="190501" h="266701">
                  <a:moveTo>
                    <a:pt x="101600" y="0"/>
                  </a:moveTo>
                  <a:lnTo>
                    <a:pt x="88900" y="0"/>
                  </a:lnTo>
                  <a:lnTo>
                    <a:pt x="50800" y="25400"/>
                  </a:lnTo>
                  <a:lnTo>
                    <a:pt x="25400" y="381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25400" y="1016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88900" y="139700"/>
                  </a:lnTo>
                  <a:lnTo>
                    <a:pt x="114300" y="152400"/>
                  </a:lnTo>
                  <a:lnTo>
                    <a:pt x="127000" y="165100"/>
                  </a:lnTo>
                  <a:lnTo>
                    <a:pt x="152400" y="177800"/>
                  </a:lnTo>
                  <a:lnTo>
                    <a:pt x="165100" y="203200"/>
                  </a:lnTo>
                  <a:lnTo>
                    <a:pt x="177800" y="228600"/>
                  </a:lnTo>
                  <a:lnTo>
                    <a:pt x="190500" y="241300"/>
                  </a:lnTo>
                  <a:lnTo>
                    <a:pt x="190500" y="266700"/>
                  </a:lnTo>
                  <a:lnTo>
                    <a:pt x="177800" y="266700"/>
                  </a:lnTo>
                  <a:lnTo>
                    <a:pt x="190500" y="266700"/>
                  </a:lnTo>
                  <a:lnTo>
                    <a:pt x="177800" y="266700"/>
                  </a:lnTo>
                  <a:lnTo>
                    <a:pt x="139700" y="266700"/>
                  </a:lnTo>
                  <a:lnTo>
                    <a:pt x="114300" y="266700"/>
                  </a:lnTo>
                  <a:lnTo>
                    <a:pt x="101600" y="241300"/>
                  </a:lnTo>
                  <a:lnTo>
                    <a:pt x="88900" y="228600"/>
                  </a:lnTo>
                  <a:lnTo>
                    <a:pt x="88900" y="215900"/>
                  </a:lnTo>
                  <a:lnTo>
                    <a:pt x="76200" y="203200"/>
                  </a:lnTo>
                  <a:lnTo>
                    <a:pt x="88900" y="177800"/>
                  </a:lnTo>
                  <a:lnTo>
                    <a:pt x="101600" y="152400"/>
                  </a:lnTo>
                  <a:lnTo>
                    <a:pt x="101600" y="127000"/>
                  </a:lnTo>
                  <a:lnTo>
                    <a:pt x="101600" y="114300"/>
                  </a:lnTo>
                  <a:lnTo>
                    <a:pt x="127000" y="88900"/>
                  </a:lnTo>
                  <a:lnTo>
                    <a:pt x="127000" y="76200"/>
                  </a:lnTo>
                  <a:lnTo>
                    <a:pt x="139700" y="63500"/>
                  </a:lnTo>
                  <a:lnTo>
                    <a:pt x="139700" y="50800"/>
                  </a:lnTo>
                  <a:lnTo>
                    <a:pt x="139700" y="38100"/>
                  </a:lnTo>
                  <a:lnTo>
                    <a:pt x="114300" y="25400"/>
                  </a:lnTo>
                  <a:lnTo>
                    <a:pt x="101600" y="12700"/>
                  </a:lnTo>
                  <a:lnTo>
                    <a:pt x="635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Freeform 255"/>
            <p:cNvSpPr/>
            <p:nvPr/>
          </p:nvSpPr>
          <p:spPr>
            <a:xfrm>
              <a:off x="6540500" y="1828800"/>
              <a:ext cx="190501" cy="584201"/>
            </a:xfrm>
            <a:custGeom>
              <a:avLst/>
              <a:gdLst/>
              <a:ahLst/>
              <a:cxnLst/>
              <a:rect l="0" t="0" r="0" b="0"/>
              <a:pathLst>
                <a:path w="190501" h="584201">
                  <a:moveTo>
                    <a:pt x="0" y="0"/>
                  </a:moveTo>
                  <a:lnTo>
                    <a:pt x="0" y="12700"/>
                  </a:lnTo>
                  <a:lnTo>
                    <a:pt x="63500" y="50800"/>
                  </a:lnTo>
                  <a:lnTo>
                    <a:pt x="88900" y="63500"/>
                  </a:lnTo>
                  <a:lnTo>
                    <a:pt x="114300" y="101600"/>
                  </a:lnTo>
                  <a:lnTo>
                    <a:pt x="139700" y="139700"/>
                  </a:lnTo>
                  <a:lnTo>
                    <a:pt x="165100" y="190500"/>
                  </a:lnTo>
                  <a:lnTo>
                    <a:pt x="177800" y="241300"/>
                  </a:lnTo>
                  <a:lnTo>
                    <a:pt x="190500" y="304800"/>
                  </a:lnTo>
                  <a:lnTo>
                    <a:pt x="190500" y="355600"/>
                  </a:lnTo>
                  <a:lnTo>
                    <a:pt x="190500" y="406400"/>
                  </a:lnTo>
                  <a:lnTo>
                    <a:pt x="190500" y="469900"/>
                  </a:lnTo>
                  <a:lnTo>
                    <a:pt x="177800" y="508000"/>
                  </a:lnTo>
                  <a:lnTo>
                    <a:pt x="177800" y="546100"/>
                  </a:lnTo>
                  <a:lnTo>
                    <a:pt x="152400" y="584200"/>
                  </a:lnTo>
                  <a:lnTo>
                    <a:pt x="152400" y="584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Freeform 256"/>
            <p:cNvSpPr/>
            <p:nvPr/>
          </p:nvSpPr>
          <p:spPr>
            <a:xfrm>
              <a:off x="5740400" y="1816100"/>
              <a:ext cx="203201" cy="533401"/>
            </a:xfrm>
            <a:custGeom>
              <a:avLst/>
              <a:gdLst/>
              <a:ahLst/>
              <a:cxnLst/>
              <a:rect l="0" t="0" r="0" b="0"/>
              <a:pathLst>
                <a:path w="203201" h="533401">
                  <a:moveTo>
                    <a:pt x="114300" y="0"/>
                  </a:moveTo>
                  <a:lnTo>
                    <a:pt x="76200" y="12700"/>
                  </a:lnTo>
                  <a:lnTo>
                    <a:pt x="50800" y="38100"/>
                  </a:lnTo>
                  <a:lnTo>
                    <a:pt x="38100" y="76200"/>
                  </a:lnTo>
                  <a:lnTo>
                    <a:pt x="25400" y="127000"/>
                  </a:lnTo>
                  <a:lnTo>
                    <a:pt x="12700" y="177800"/>
                  </a:lnTo>
                  <a:lnTo>
                    <a:pt x="0" y="241300"/>
                  </a:lnTo>
                  <a:lnTo>
                    <a:pt x="12700" y="304800"/>
                  </a:lnTo>
                  <a:lnTo>
                    <a:pt x="25400" y="368300"/>
                  </a:lnTo>
                  <a:lnTo>
                    <a:pt x="50800" y="419100"/>
                  </a:lnTo>
                  <a:lnTo>
                    <a:pt x="88900" y="469900"/>
                  </a:lnTo>
                  <a:lnTo>
                    <a:pt x="127000" y="508000"/>
                  </a:lnTo>
                  <a:lnTo>
                    <a:pt x="152400" y="520700"/>
                  </a:lnTo>
                  <a:lnTo>
                    <a:pt x="190500" y="533400"/>
                  </a:lnTo>
                  <a:lnTo>
                    <a:pt x="203200" y="533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8" name="Freeform 257"/>
            <p:cNvSpPr/>
            <p:nvPr/>
          </p:nvSpPr>
          <p:spPr>
            <a:xfrm>
              <a:off x="6718300" y="1676400"/>
              <a:ext cx="25401" cy="139701"/>
            </a:xfrm>
            <a:custGeom>
              <a:avLst/>
              <a:gdLst/>
              <a:ahLst/>
              <a:cxnLst/>
              <a:rect l="0" t="0" r="0" b="0"/>
              <a:pathLst>
                <a:path w="25401" h="139701">
                  <a:moveTo>
                    <a:pt x="0" y="12700"/>
                  </a:moveTo>
                  <a:lnTo>
                    <a:pt x="0" y="0"/>
                  </a:lnTo>
                  <a:lnTo>
                    <a:pt x="12700" y="12700"/>
                  </a:lnTo>
                  <a:lnTo>
                    <a:pt x="127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25400" y="139700"/>
                  </a:lnTo>
                  <a:lnTo>
                    <a:pt x="12700" y="139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5638800" y="2819400"/>
              <a:ext cx="165101" cy="25401"/>
            </a:xfrm>
            <a:custGeom>
              <a:avLst/>
              <a:gdLst/>
              <a:ahLst/>
              <a:cxnLst/>
              <a:rect l="0" t="0" r="0" b="0"/>
              <a:pathLst>
                <a:path w="165101" h="25401">
                  <a:moveTo>
                    <a:pt x="0" y="0"/>
                  </a:moveTo>
                  <a:lnTo>
                    <a:pt x="12700" y="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27000" y="25400"/>
                  </a:lnTo>
                  <a:lnTo>
                    <a:pt x="152400" y="12700"/>
                  </a:lnTo>
                  <a:lnTo>
                    <a:pt x="1651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Freeform 259"/>
            <p:cNvSpPr/>
            <p:nvPr/>
          </p:nvSpPr>
          <p:spPr>
            <a:xfrm>
              <a:off x="5664200" y="2717800"/>
              <a:ext cx="177801" cy="25401"/>
            </a:xfrm>
            <a:custGeom>
              <a:avLst/>
              <a:gdLst/>
              <a:ahLst/>
              <a:cxnLst/>
              <a:rect l="0" t="0" r="0" b="0"/>
              <a:pathLst>
                <a:path w="177801" h="25401">
                  <a:moveTo>
                    <a:pt x="0" y="0"/>
                  </a:moveTo>
                  <a:lnTo>
                    <a:pt x="508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25400"/>
                  </a:lnTo>
                  <a:lnTo>
                    <a:pt x="165100" y="25400"/>
                  </a:lnTo>
                  <a:lnTo>
                    <a:pt x="1778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6134100" y="2628900"/>
              <a:ext cx="241301" cy="330201"/>
            </a:xfrm>
            <a:custGeom>
              <a:avLst/>
              <a:gdLst/>
              <a:ahLst/>
              <a:cxnLst/>
              <a:rect l="0" t="0" r="0" b="0"/>
              <a:pathLst>
                <a:path w="241301" h="330201">
                  <a:moveTo>
                    <a:pt x="0" y="63500"/>
                  </a:moveTo>
                  <a:lnTo>
                    <a:pt x="0" y="63500"/>
                  </a:lnTo>
                  <a:lnTo>
                    <a:pt x="0" y="38100"/>
                  </a:lnTo>
                  <a:lnTo>
                    <a:pt x="12700" y="25400"/>
                  </a:lnTo>
                  <a:lnTo>
                    <a:pt x="38100" y="1270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101600" y="12700"/>
                  </a:lnTo>
                  <a:lnTo>
                    <a:pt x="114300" y="38100"/>
                  </a:lnTo>
                  <a:lnTo>
                    <a:pt x="114300" y="25400"/>
                  </a:lnTo>
                  <a:lnTo>
                    <a:pt x="114300" y="38100"/>
                  </a:lnTo>
                  <a:lnTo>
                    <a:pt x="114300" y="88900"/>
                  </a:lnTo>
                  <a:lnTo>
                    <a:pt x="101600" y="114300"/>
                  </a:lnTo>
                  <a:lnTo>
                    <a:pt x="88900" y="139700"/>
                  </a:lnTo>
                  <a:lnTo>
                    <a:pt x="76200" y="177800"/>
                  </a:lnTo>
                  <a:lnTo>
                    <a:pt x="50800" y="203200"/>
                  </a:lnTo>
                  <a:lnTo>
                    <a:pt x="50800" y="228600"/>
                  </a:lnTo>
                  <a:lnTo>
                    <a:pt x="25400" y="241300"/>
                  </a:lnTo>
                  <a:lnTo>
                    <a:pt x="12700" y="266700"/>
                  </a:lnTo>
                  <a:lnTo>
                    <a:pt x="12700" y="254000"/>
                  </a:lnTo>
                  <a:lnTo>
                    <a:pt x="12700" y="266700"/>
                  </a:lnTo>
                  <a:lnTo>
                    <a:pt x="38100" y="279400"/>
                  </a:lnTo>
                  <a:lnTo>
                    <a:pt x="50800" y="279400"/>
                  </a:lnTo>
                  <a:lnTo>
                    <a:pt x="76200" y="292100"/>
                  </a:lnTo>
                  <a:lnTo>
                    <a:pt x="101600" y="292100"/>
                  </a:lnTo>
                  <a:lnTo>
                    <a:pt x="127000" y="292100"/>
                  </a:lnTo>
                  <a:lnTo>
                    <a:pt x="152400" y="304800"/>
                  </a:lnTo>
                  <a:lnTo>
                    <a:pt x="177800" y="304800"/>
                  </a:lnTo>
                  <a:lnTo>
                    <a:pt x="203200" y="304800"/>
                  </a:lnTo>
                  <a:lnTo>
                    <a:pt x="203200" y="317500"/>
                  </a:lnTo>
                  <a:lnTo>
                    <a:pt x="228600" y="330200"/>
                  </a:lnTo>
                  <a:lnTo>
                    <a:pt x="215900" y="330200"/>
                  </a:lnTo>
                  <a:lnTo>
                    <a:pt x="228600" y="330200"/>
                  </a:lnTo>
                  <a:lnTo>
                    <a:pt x="241300" y="317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6464300" y="2527300"/>
              <a:ext cx="50801" cy="139701"/>
            </a:xfrm>
            <a:custGeom>
              <a:avLst/>
              <a:gdLst/>
              <a:ahLst/>
              <a:cxnLst/>
              <a:rect l="0" t="0" r="0" b="0"/>
              <a:pathLst>
                <a:path w="50801" h="139701">
                  <a:moveTo>
                    <a:pt x="0" y="0"/>
                  </a:moveTo>
                  <a:lnTo>
                    <a:pt x="0" y="12700"/>
                  </a:lnTo>
                  <a:lnTo>
                    <a:pt x="12700" y="254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38100" y="139700"/>
                  </a:lnTo>
                  <a:lnTo>
                    <a:pt x="50800" y="139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5727700" y="32766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0"/>
                  </a:moveTo>
                  <a:lnTo>
                    <a:pt x="12700" y="1270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4" name="Freeform 263"/>
            <p:cNvSpPr/>
            <p:nvPr/>
          </p:nvSpPr>
          <p:spPr>
            <a:xfrm>
              <a:off x="5765800" y="3378200"/>
              <a:ext cx="190501" cy="38101"/>
            </a:xfrm>
            <a:custGeom>
              <a:avLst/>
              <a:gdLst/>
              <a:ahLst/>
              <a:cxnLst/>
              <a:rect l="0" t="0" r="0" b="0"/>
              <a:pathLst>
                <a:path w="190501" h="38101">
                  <a:moveTo>
                    <a:pt x="0" y="38100"/>
                  </a:moveTo>
                  <a:lnTo>
                    <a:pt x="0" y="38100"/>
                  </a:lnTo>
                  <a:lnTo>
                    <a:pt x="50800" y="25400"/>
                  </a:lnTo>
                  <a:lnTo>
                    <a:pt x="88900" y="25400"/>
                  </a:lnTo>
                  <a:lnTo>
                    <a:pt x="114300" y="12700"/>
                  </a:lnTo>
                  <a:lnTo>
                    <a:pt x="139700" y="12700"/>
                  </a:lnTo>
                  <a:lnTo>
                    <a:pt x="177800" y="0"/>
                  </a:lnTo>
                  <a:lnTo>
                    <a:pt x="1905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Freeform 264"/>
            <p:cNvSpPr/>
            <p:nvPr/>
          </p:nvSpPr>
          <p:spPr>
            <a:xfrm>
              <a:off x="6159500" y="3175000"/>
              <a:ext cx="190501" cy="203201"/>
            </a:xfrm>
            <a:custGeom>
              <a:avLst/>
              <a:gdLst/>
              <a:ahLst/>
              <a:cxnLst/>
              <a:rect l="0" t="0" r="0" b="0"/>
              <a:pathLst>
                <a:path w="190501" h="203201">
                  <a:moveTo>
                    <a:pt x="12700" y="25400"/>
                  </a:moveTo>
                  <a:lnTo>
                    <a:pt x="38100" y="127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76200" y="0"/>
                  </a:lnTo>
                  <a:lnTo>
                    <a:pt x="76200" y="0"/>
                  </a:lnTo>
                  <a:lnTo>
                    <a:pt x="88900" y="25400"/>
                  </a:lnTo>
                  <a:lnTo>
                    <a:pt x="101600" y="25400"/>
                  </a:lnTo>
                  <a:lnTo>
                    <a:pt x="101600" y="38100"/>
                  </a:lnTo>
                  <a:lnTo>
                    <a:pt x="63500" y="88900"/>
                  </a:lnTo>
                  <a:lnTo>
                    <a:pt x="508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0" y="177800"/>
                  </a:lnTo>
                  <a:lnTo>
                    <a:pt x="12700" y="177800"/>
                  </a:lnTo>
                  <a:lnTo>
                    <a:pt x="0" y="190500"/>
                  </a:lnTo>
                  <a:lnTo>
                    <a:pt x="12700" y="203200"/>
                  </a:lnTo>
                  <a:lnTo>
                    <a:pt x="0" y="203200"/>
                  </a:lnTo>
                  <a:lnTo>
                    <a:pt x="50800" y="190500"/>
                  </a:lnTo>
                  <a:lnTo>
                    <a:pt x="76200" y="177800"/>
                  </a:lnTo>
                  <a:lnTo>
                    <a:pt x="114300" y="177800"/>
                  </a:lnTo>
                  <a:lnTo>
                    <a:pt x="139700" y="177800"/>
                  </a:lnTo>
                  <a:lnTo>
                    <a:pt x="165100" y="177800"/>
                  </a:lnTo>
                  <a:lnTo>
                    <a:pt x="177800" y="177800"/>
                  </a:lnTo>
                  <a:lnTo>
                    <a:pt x="190500" y="177800"/>
                  </a:lnTo>
                  <a:lnTo>
                    <a:pt x="1905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6" name="Freeform 265"/>
            <p:cNvSpPr/>
            <p:nvPr/>
          </p:nvSpPr>
          <p:spPr>
            <a:xfrm>
              <a:off x="6070600" y="3073400"/>
              <a:ext cx="444501" cy="431801"/>
            </a:xfrm>
            <a:custGeom>
              <a:avLst/>
              <a:gdLst/>
              <a:ahLst/>
              <a:cxnLst/>
              <a:rect l="0" t="0" r="0" b="0"/>
              <a:pathLst>
                <a:path w="444501" h="431801">
                  <a:moveTo>
                    <a:pt x="12700" y="12700"/>
                  </a:moveTo>
                  <a:lnTo>
                    <a:pt x="12700" y="25400"/>
                  </a:lnTo>
                  <a:lnTo>
                    <a:pt x="25400" y="63500"/>
                  </a:lnTo>
                  <a:lnTo>
                    <a:pt x="25400" y="889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203200"/>
                  </a:lnTo>
                  <a:lnTo>
                    <a:pt x="25400" y="241300"/>
                  </a:lnTo>
                  <a:lnTo>
                    <a:pt x="25400" y="279400"/>
                  </a:lnTo>
                  <a:lnTo>
                    <a:pt x="25400" y="317500"/>
                  </a:lnTo>
                  <a:lnTo>
                    <a:pt x="25400" y="355600"/>
                  </a:lnTo>
                  <a:lnTo>
                    <a:pt x="25400" y="381000"/>
                  </a:lnTo>
                  <a:lnTo>
                    <a:pt x="50800" y="406400"/>
                  </a:lnTo>
                  <a:lnTo>
                    <a:pt x="50800" y="419100"/>
                  </a:lnTo>
                  <a:lnTo>
                    <a:pt x="76200" y="419100"/>
                  </a:lnTo>
                  <a:lnTo>
                    <a:pt x="114300" y="431800"/>
                  </a:lnTo>
                  <a:lnTo>
                    <a:pt x="165100" y="431800"/>
                  </a:lnTo>
                  <a:lnTo>
                    <a:pt x="203200" y="431800"/>
                  </a:lnTo>
                  <a:lnTo>
                    <a:pt x="254000" y="431800"/>
                  </a:lnTo>
                  <a:lnTo>
                    <a:pt x="292100" y="431800"/>
                  </a:lnTo>
                  <a:lnTo>
                    <a:pt x="330200" y="431800"/>
                  </a:lnTo>
                  <a:lnTo>
                    <a:pt x="368300" y="431800"/>
                  </a:lnTo>
                  <a:lnTo>
                    <a:pt x="393700" y="431800"/>
                  </a:lnTo>
                  <a:lnTo>
                    <a:pt x="419100" y="431800"/>
                  </a:lnTo>
                  <a:lnTo>
                    <a:pt x="431800" y="431800"/>
                  </a:lnTo>
                  <a:lnTo>
                    <a:pt x="431800" y="431800"/>
                  </a:lnTo>
                  <a:lnTo>
                    <a:pt x="444500" y="406400"/>
                  </a:lnTo>
                  <a:lnTo>
                    <a:pt x="444500" y="419100"/>
                  </a:lnTo>
                  <a:lnTo>
                    <a:pt x="444500" y="406400"/>
                  </a:lnTo>
                  <a:lnTo>
                    <a:pt x="444500" y="342900"/>
                  </a:lnTo>
                  <a:lnTo>
                    <a:pt x="444500" y="292100"/>
                  </a:lnTo>
                  <a:lnTo>
                    <a:pt x="431800" y="254000"/>
                  </a:lnTo>
                  <a:lnTo>
                    <a:pt x="431800" y="215900"/>
                  </a:lnTo>
                  <a:lnTo>
                    <a:pt x="444500" y="165100"/>
                  </a:lnTo>
                  <a:lnTo>
                    <a:pt x="444500" y="127000"/>
                  </a:lnTo>
                  <a:lnTo>
                    <a:pt x="444500" y="88900"/>
                  </a:lnTo>
                  <a:lnTo>
                    <a:pt x="444500" y="50800"/>
                  </a:lnTo>
                  <a:lnTo>
                    <a:pt x="444500" y="38100"/>
                  </a:lnTo>
                  <a:lnTo>
                    <a:pt x="444500" y="25400"/>
                  </a:lnTo>
                  <a:lnTo>
                    <a:pt x="419100" y="12700"/>
                  </a:lnTo>
                  <a:lnTo>
                    <a:pt x="406400" y="12700"/>
                  </a:lnTo>
                  <a:lnTo>
                    <a:pt x="381000" y="12700"/>
                  </a:lnTo>
                  <a:lnTo>
                    <a:pt x="368300" y="0"/>
                  </a:lnTo>
                  <a:lnTo>
                    <a:pt x="342900" y="0"/>
                  </a:lnTo>
                  <a:lnTo>
                    <a:pt x="317500" y="0"/>
                  </a:lnTo>
                  <a:lnTo>
                    <a:pt x="292100" y="0"/>
                  </a:lnTo>
                  <a:lnTo>
                    <a:pt x="266700" y="0"/>
                  </a:lnTo>
                  <a:lnTo>
                    <a:pt x="228600" y="0"/>
                  </a:lnTo>
                  <a:lnTo>
                    <a:pt x="203200" y="0"/>
                  </a:lnTo>
                  <a:lnTo>
                    <a:pt x="165100" y="0"/>
                  </a:lnTo>
                  <a:lnTo>
                    <a:pt x="139700" y="0"/>
                  </a:lnTo>
                  <a:lnTo>
                    <a:pt x="114300" y="0"/>
                  </a:lnTo>
                  <a:lnTo>
                    <a:pt x="76200" y="0"/>
                  </a:lnTo>
                  <a:lnTo>
                    <a:pt x="508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7416800" y="1435100"/>
              <a:ext cx="266701" cy="114301"/>
            </a:xfrm>
            <a:custGeom>
              <a:avLst/>
              <a:gdLst/>
              <a:ahLst/>
              <a:cxnLst/>
              <a:rect l="0" t="0" r="0" b="0"/>
              <a:pathLst>
                <a:path w="266701" h="114301">
                  <a:moveTo>
                    <a:pt x="0" y="114300"/>
                  </a:moveTo>
                  <a:lnTo>
                    <a:pt x="0" y="114300"/>
                  </a:lnTo>
                  <a:lnTo>
                    <a:pt x="12700" y="101600"/>
                  </a:lnTo>
                  <a:lnTo>
                    <a:pt x="76200" y="63500"/>
                  </a:lnTo>
                  <a:lnTo>
                    <a:pt x="101600" y="50800"/>
                  </a:lnTo>
                  <a:lnTo>
                    <a:pt x="139700" y="38100"/>
                  </a:lnTo>
                  <a:lnTo>
                    <a:pt x="165100" y="25400"/>
                  </a:lnTo>
                  <a:lnTo>
                    <a:pt x="203200" y="25400"/>
                  </a:lnTo>
                  <a:lnTo>
                    <a:pt x="228600" y="12700"/>
                  </a:lnTo>
                  <a:lnTo>
                    <a:pt x="241300" y="0"/>
                  </a:lnTo>
                  <a:lnTo>
                    <a:pt x="2667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7378700" y="14605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63500" y="0"/>
                  </a:moveTo>
                  <a:lnTo>
                    <a:pt x="63500" y="12700"/>
                  </a:lnTo>
                  <a:lnTo>
                    <a:pt x="63500" y="127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0" y="1143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114300" y="127000"/>
                  </a:lnTo>
                  <a:lnTo>
                    <a:pt x="1270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7708900" y="1333500"/>
              <a:ext cx="88901" cy="127001"/>
            </a:xfrm>
            <a:custGeom>
              <a:avLst/>
              <a:gdLst/>
              <a:ahLst/>
              <a:cxnLst/>
              <a:rect l="0" t="0" r="0" b="0"/>
              <a:pathLst>
                <a:path w="88901" h="127001">
                  <a:moveTo>
                    <a:pt x="0" y="50800"/>
                  </a:moveTo>
                  <a:lnTo>
                    <a:pt x="12700" y="50800"/>
                  </a:lnTo>
                  <a:lnTo>
                    <a:pt x="12700" y="63500"/>
                  </a:lnTo>
                  <a:lnTo>
                    <a:pt x="38100" y="101600"/>
                  </a:lnTo>
                  <a:lnTo>
                    <a:pt x="50800" y="127000"/>
                  </a:lnTo>
                  <a:lnTo>
                    <a:pt x="50800" y="127000"/>
                  </a:lnTo>
                  <a:lnTo>
                    <a:pt x="50800" y="127000"/>
                  </a:lnTo>
                  <a:lnTo>
                    <a:pt x="38100" y="114300"/>
                  </a:lnTo>
                  <a:lnTo>
                    <a:pt x="38100" y="63500"/>
                  </a:lnTo>
                  <a:lnTo>
                    <a:pt x="50800" y="38100"/>
                  </a:lnTo>
                  <a:lnTo>
                    <a:pt x="63500" y="254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889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7861300" y="1333500"/>
              <a:ext cx="88901" cy="101601"/>
            </a:xfrm>
            <a:custGeom>
              <a:avLst/>
              <a:gdLst/>
              <a:ahLst/>
              <a:cxnLst/>
              <a:rect l="0" t="0" r="0" b="0"/>
              <a:pathLst>
                <a:path w="88901" h="101601">
                  <a:moveTo>
                    <a:pt x="12700" y="38100"/>
                  </a:moveTo>
                  <a:lnTo>
                    <a:pt x="25400" y="38100"/>
                  </a:lnTo>
                  <a:lnTo>
                    <a:pt x="25400" y="50800"/>
                  </a:lnTo>
                  <a:lnTo>
                    <a:pt x="50800" y="88900"/>
                  </a:lnTo>
                  <a:lnTo>
                    <a:pt x="63500" y="101600"/>
                  </a:lnTo>
                  <a:lnTo>
                    <a:pt x="63500" y="101600"/>
                  </a:lnTo>
                  <a:lnTo>
                    <a:pt x="63500" y="101600"/>
                  </a:lnTo>
                  <a:lnTo>
                    <a:pt x="88900" y="101600"/>
                  </a:lnTo>
                  <a:lnTo>
                    <a:pt x="88900" y="101600"/>
                  </a:lnTo>
                  <a:lnTo>
                    <a:pt x="88900" y="101600"/>
                  </a:lnTo>
                  <a:lnTo>
                    <a:pt x="88900" y="76200"/>
                  </a:lnTo>
                  <a:lnTo>
                    <a:pt x="88900" y="63500"/>
                  </a:lnTo>
                  <a:lnTo>
                    <a:pt x="76200" y="38100"/>
                  </a:lnTo>
                  <a:lnTo>
                    <a:pt x="63500" y="38100"/>
                  </a:lnTo>
                  <a:lnTo>
                    <a:pt x="50800" y="25400"/>
                  </a:lnTo>
                  <a:lnTo>
                    <a:pt x="38100" y="12700"/>
                  </a:lnTo>
                  <a:lnTo>
                    <a:pt x="2540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Freeform 270"/>
            <p:cNvSpPr/>
            <p:nvPr/>
          </p:nvSpPr>
          <p:spPr>
            <a:xfrm>
              <a:off x="7950200" y="1333500"/>
              <a:ext cx="76201" cy="63501"/>
            </a:xfrm>
            <a:custGeom>
              <a:avLst/>
              <a:gdLst/>
              <a:ahLst/>
              <a:cxnLst/>
              <a:rect l="0" t="0" r="0" b="0"/>
              <a:pathLst>
                <a:path w="76201" h="63501">
                  <a:moveTo>
                    <a:pt x="25400" y="0"/>
                  </a:moveTo>
                  <a:lnTo>
                    <a:pt x="25400" y="0"/>
                  </a:lnTo>
                  <a:lnTo>
                    <a:pt x="25400" y="12700"/>
                  </a:lnTo>
                  <a:lnTo>
                    <a:pt x="38100" y="63500"/>
                  </a:lnTo>
                  <a:lnTo>
                    <a:pt x="38100" y="635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76200" y="63500"/>
                  </a:lnTo>
                  <a:lnTo>
                    <a:pt x="63500" y="38100"/>
                  </a:lnTo>
                  <a:lnTo>
                    <a:pt x="76200" y="38100"/>
                  </a:lnTo>
                  <a:lnTo>
                    <a:pt x="38100" y="25400"/>
                  </a:lnTo>
                  <a:lnTo>
                    <a:pt x="12700" y="12700"/>
                  </a:lnTo>
                  <a:lnTo>
                    <a:pt x="0" y="12700"/>
                  </a:lnTo>
                  <a:lnTo>
                    <a:pt x="0" y="1270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8026400" y="1168400"/>
              <a:ext cx="101601" cy="228601"/>
            </a:xfrm>
            <a:custGeom>
              <a:avLst/>
              <a:gdLst/>
              <a:ahLst/>
              <a:cxnLst/>
              <a:rect l="0" t="0" r="0" b="0"/>
              <a:pathLst>
                <a:path w="101601" h="228601">
                  <a:moveTo>
                    <a:pt x="0" y="0"/>
                  </a:moveTo>
                  <a:lnTo>
                    <a:pt x="12700" y="12700"/>
                  </a:lnTo>
                  <a:lnTo>
                    <a:pt x="12700" y="25400"/>
                  </a:lnTo>
                  <a:lnTo>
                    <a:pt x="12700" y="25400"/>
                  </a:lnTo>
                  <a:lnTo>
                    <a:pt x="25400" y="114300"/>
                  </a:lnTo>
                  <a:lnTo>
                    <a:pt x="38100" y="152400"/>
                  </a:lnTo>
                  <a:lnTo>
                    <a:pt x="50800" y="165100"/>
                  </a:lnTo>
                  <a:lnTo>
                    <a:pt x="63500" y="203200"/>
                  </a:lnTo>
                  <a:lnTo>
                    <a:pt x="76200" y="203200"/>
                  </a:lnTo>
                  <a:lnTo>
                    <a:pt x="76200" y="215900"/>
                  </a:lnTo>
                  <a:lnTo>
                    <a:pt x="88900" y="228600"/>
                  </a:lnTo>
                  <a:lnTo>
                    <a:pt x="101600" y="228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7962900" y="1257300"/>
              <a:ext cx="177801" cy="12701"/>
            </a:xfrm>
            <a:custGeom>
              <a:avLst/>
              <a:gdLst/>
              <a:ahLst/>
              <a:cxnLst/>
              <a:rect l="0" t="0" r="0" b="0"/>
              <a:pathLst>
                <a:path w="177801" h="127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77800" y="0"/>
                  </a:lnTo>
                  <a:lnTo>
                    <a:pt x="1778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7112000" y="2108200"/>
              <a:ext cx="127001" cy="165101"/>
            </a:xfrm>
            <a:custGeom>
              <a:avLst/>
              <a:gdLst/>
              <a:ahLst/>
              <a:cxnLst/>
              <a:rect l="0" t="0" r="0" b="0"/>
              <a:pathLst>
                <a:path w="127001" h="165101">
                  <a:moveTo>
                    <a:pt x="0" y="12700"/>
                  </a:moveTo>
                  <a:lnTo>
                    <a:pt x="381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76200" y="50800"/>
                  </a:lnTo>
                  <a:lnTo>
                    <a:pt x="63500" y="76200"/>
                  </a:lnTo>
                  <a:lnTo>
                    <a:pt x="38100" y="88900"/>
                  </a:lnTo>
                  <a:lnTo>
                    <a:pt x="38100" y="101600"/>
                  </a:lnTo>
                  <a:lnTo>
                    <a:pt x="25400" y="101600"/>
                  </a:lnTo>
                  <a:lnTo>
                    <a:pt x="38100" y="101600"/>
                  </a:lnTo>
                  <a:lnTo>
                    <a:pt x="38100" y="101600"/>
                  </a:lnTo>
                  <a:lnTo>
                    <a:pt x="50800" y="101600"/>
                  </a:lnTo>
                  <a:lnTo>
                    <a:pt x="101600" y="101600"/>
                  </a:lnTo>
                  <a:lnTo>
                    <a:pt x="114300" y="101600"/>
                  </a:lnTo>
                  <a:lnTo>
                    <a:pt x="114300" y="101600"/>
                  </a:lnTo>
                  <a:lnTo>
                    <a:pt x="127000" y="101600"/>
                  </a:lnTo>
                  <a:lnTo>
                    <a:pt x="114300" y="127000"/>
                  </a:lnTo>
                  <a:lnTo>
                    <a:pt x="88900" y="139700"/>
                  </a:lnTo>
                  <a:lnTo>
                    <a:pt x="88900" y="152400"/>
                  </a:lnTo>
                  <a:lnTo>
                    <a:pt x="63500" y="165100"/>
                  </a:lnTo>
                  <a:lnTo>
                    <a:pt x="50800" y="165100"/>
                  </a:lnTo>
                  <a:lnTo>
                    <a:pt x="381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7162800" y="1930400"/>
              <a:ext cx="520701" cy="482601"/>
            </a:xfrm>
            <a:custGeom>
              <a:avLst/>
              <a:gdLst/>
              <a:ahLst/>
              <a:cxnLst/>
              <a:rect l="0" t="0" r="0" b="0"/>
              <a:pathLst>
                <a:path w="520701" h="482601">
                  <a:moveTo>
                    <a:pt x="0" y="393700"/>
                  </a:moveTo>
                  <a:lnTo>
                    <a:pt x="12700" y="393700"/>
                  </a:lnTo>
                  <a:lnTo>
                    <a:pt x="38100" y="431800"/>
                  </a:lnTo>
                  <a:lnTo>
                    <a:pt x="50800" y="444500"/>
                  </a:lnTo>
                  <a:lnTo>
                    <a:pt x="76200" y="457200"/>
                  </a:lnTo>
                  <a:lnTo>
                    <a:pt x="88900" y="469900"/>
                  </a:lnTo>
                  <a:lnTo>
                    <a:pt x="76200" y="469900"/>
                  </a:lnTo>
                  <a:lnTo>
                    <a:pt x="88900" y="469900"/>
                  </a:lnTo>
                  <a:lnTo>
                    <a:pt x="127000" y="482600"/>
                  </a:lnTo>
                  <a:lnTo>
                    <a:pt x="139700" y="469900"/>
                  </a:lnTo>
                  <a:lnTo>
                    <a:pt x="152400" y="457200"/>
                  </a:lnTo>
                  <a:lnTo>
                    <a:pt x="165100" y="431800"/>
                  </a:lnTo>
                  <a:lnTo>
                    <a:pt x="165100" y="406400"/>
                  </a:lnTo>
                  <a:lnTo>
                    <a:pt x="165100" y="368300"/>
                  </a:lnTo>
                  <a:lnTo>
                    <a:pt x="165100" y="342900"/>
                  </a:lnTo>
                  <a:lnTo>
                    <a:pt x="165100" y="304800"/>
                  </a:lnTo>
                  <a:lnTo>
                    <a:pt x="165100" y="254000"/>
                  </a:lnTo>
                  <a:lnTo>
                    <a:pt x="165100" y="215900"/>
                  </a:lnTo>
                  <a:lnTo>
                    <a:pt x="152400" y="177800"/>
                  </a:lnTo>
                  <a:lnTo>
                    <a:pt x="139700" y="139700"/>
                  </a:lnTo>
                  <a:lnTo>
                    <a:pt x="127000" y="101600"/>
                  </a:lnTo>
                  <a:lnTo>
                    <a:pt x="127000" y="76200"/>
                  </a:lnTo>
                  <a:lnTo>
                    <a:pt x="114300" y="50800"/>
                  </a:lnTo>
                  <a:lnTo>
                    <a:pt x="127000" y="381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90500" y="12700"/>
                  </a:lnTo>
                  <a:lnTo>
                    <a:pt x="228600" y="0"/>
                  </a:lnTo>
                  <a:lnTo>
                    <a:pt x="266700" y="0"/>
                  </a:lnTo>
                  <a:lnTo>
                    <a:pt x="317500" y="0"/>
                  </a:lnTo>
                  <a:lnTo>
                    <a:pt x="355600" y="0"/>
                  </a:lnTo>
                  <a:lnTo>
                    <a:pt x="406400" y="0"/>
                  </a:lnTo>
                  <a:lnTo>
                    <a:pt x="431800" y="0"/>
                  </a:lnTo>
                  <a:lnTo>
                    <a:pt x="469900" y="0"/>
                  </a:lnTo>
                  <a:lnTo>
                    <a:pt x="508000" y="12700"/>
                  </a:lnTo>
                  <a:lnTo>
                    <a:pt x="5207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7467600" y="2057400"/>
              <a:ext cx="165101" cy="304801"/>
            </a:xfrm>
            <a:custGeom>
              <a:avLst/>
              <a:gdLst/>
              <a:ahLst/>
              <a:cxnLst/>
              <a:rect l="0" t="0" r="0" b="0"/>
              <a:pathLst>
                <a:path w="165101" h="304801">
                  <a:moveTo>
                    <a:pt x="88900" y="25400"/>
                  </a:moveTo>
                  <a:lnTo>
                    <a:pt x="76200" y="0"/>
                  </a:lnTo>
                  <a:lnTo>
                    <a:pt x="88900" y="0"/>
                  </a:lnTo>
                  <a:lnTo>
                    <a:pt x="76200" y="0"/>
                  </a:lnTo>
                  <a:lnTo>
                    <a:pt x="50800" y="38100"/>
                  </a:lnTo>
                  <a:lnTo>
                    <a:pt x="38100" y="38100"/>
                  </a:lnTo>
                  <a:lnTo>
                    <a:pt x="12700" y="63500"/>
                  </a:lnTo>
                  <a:lnTo>
                    <a:pt x="12700" y="76200"/>
                  </a:lnTo>
                  <a:lnTo>
                    <a:pt x="12700" y="88900"/>
                  </a:lnTo>
                  <a:lnTo>
                    <a:pt x="0" y="762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38100" y="127000"/>
                  </a:lnTo>
                  <a:lnTo>
                    <a:pt x="63500" y="152400"/>
                  </a:lnTo>
                  <a:lnTo>
                    <a:pt x="88900" y="152400"/>
                  </a:lnTo>
                  <a:lnTo>
                    <a:pt x="114300" y="177800"/>
                  </a:lnTo>
                  <a:lnTo>
                    <a:pt x="127000" y="190500"/>
                  </a:lnTo>
                  <a:lnTo>
                    <a:pt x="152400" y="215900"/>
                  </a:lnTo>
                  <a:lnTo>
                    <a:pt x="152400" y="228600"/>
                  </a:lnTo>
                  <a:lnTo>
                    <a:pt x="165100" y="254000"/>
                  </a:lnTo>
                  <a:lnTo>
                    <a:pt x="165100" y="279400"/>
                  </a:lnTo>
                  <a:lnTo>
                    <a:pt x="152400" y="292100"/>
                  </a:lnTo>
                  <a:lnTo>
                    <a:pt x="152400" y="304800"/>
                  </a:lnTo>
                  <a:lnTo>
                    <a:pt x="139700" y="304800"/>
                  </a:lnTo>
                  <a:lnTo>
                    <a:pt x="127000" y="304800"/>
                  </a:lnTo>
                  <a:lnTo>
                    <a:pt x="127000" y="304800"/>
                  </a:lnTo>
                  <a:lnTo>
                    <a:pt x="127000" y="304800"/>
                  </a:lnTo>
                  <a:lnTo>
                    <a:pt x="101600" y="254000"/>
                  </a:lnTo>
                  <a:lnTo>
                    <a:pt x="101600" y="228600"/>
                  </a:lnTo>
                  <a:lnTo>
                    <a:pt x="101600" y="203200"/>
                  </a:lnTo>
                  <a:lnTo>
                    <a:pt x="101600" y="165100"/>
                  </a:lnTo>
                  <a:lnTo>
                    <a:pt x="101600" y="13970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127000" y="63500"/>
                  </a:lnTo>
                  <a:lnTo>
                    <a:pt x="127000" y="38100"/>
                  </a:lnTo>
                  <a:lnTo>
                    <a:pt x="114300" y="38100"/>
                  </a:lnTo>
                  <a:lnTo>
                    <a:pt x="101600" y="25400"/>
                  </a:lnTo>
                  <a:lnTo>
                    <a:pt x="1016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7073900" y="1816100"/>
              <a:ext cx="165101" cy="622301"/>
            </a:xfrm>
            <a:custGeom>
              <a:avLst/>
              <a:gdLst/>
              <a:ahLst/>
              <a:cxnLst/>
              <a:rect l="0" t="0" r="0" b="0"/>
              <a:pathLst>
                <a:path w="165101" h="622301">
                  <a:moveTo>
                    <a:pt x="127000" y="0"/>
                  </a:moveTo>
                  <a:lnTo>
                    <a:pt x="88900" y="12700"/>
                  </a:lnTo>
                  <a:lnTo>
                    <a:pt x="76200" y="38100"/>
                  </a:lnTo>
                  <a:lnTo>
                    <a:pt x="63500" y="63500"/>
                  </a:lnTo>
                  <a:lnTo>
                    <a:pt x="38100" y="88900"/>
                  </a:lnTo>
                  <a:lnTo>
                    <a:pt x="25400" y="1270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12700" y="279400"/>
                  </a:lnTo>
                  <a:lnTo>
                    <a:pt x="0" y="330200"/>
                  </a:lnTo>
                  <a:lnTo>
                    <a:pt x="0" y="381000"/>
                  </a:lnTo>
                  <a:lnTo>
                    <a:pt x="12700" y="431800"/>
                  </a:lnTo>
                  <a:lnTo>
                    <a:pt x="12700" y="469900"/>
                  </a:lnTo>
                  <a:lnTo>
                    <a:pt x="25400" y="508000"/>
                  </a:lnTo>
                  <a:lnTo>
                    <a:pt x="38100" y="533400"/>
                  </a:lnTo>
                  <a:lnTo>
                    <a:pt x="76200" y="558800"/>
                  </a:lnTo>
                  <a:lnTo>
                    <a:pt x="101600" y="584200"/>
                  </a:lnTo>
                  <a:lnTo>
                    <a:pt x="127000" y="609600"/>
                  </a:lnTo>
                  <a:lnTo>
                    <a:pt x="165100" y="622300"/>
                  </a:lnTo>
                  <a:lnTo>
                    <a:pt x="165100" y="622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7721600" y="1854200"/>
              <a:ext cx="139701" cy="558801"/>
            </a:xfrm>
            <a:custGeom>
              <a:avLst/>
              <a:gdLst/>
              <a:ahLst/>
              <a:cxnLst/>
              <a:rect l="0" t="0" r="0" b="0"/>
              <a:pathLst>
                <a:path w="139701" h="558801">
                  <a:moveTo>
                    <a:pt x="0" y="0"/>
                  </a:moveTo>
                  <a:lnTo>
                    <a:pt x="25400" y="12700"/>
                  </a:lnTo>
                  <a:lnTo>
                    <a:pt x="38100" y="38100"/>
                  </a:lnTo>
                  <a:lnTo>
                    <a:pt x="50800" y="63500"/>
                  </a:lnTo>
                  <a:lnTo>
                    <a:pt x="76200" y="101600"/>
                  </a:lnTo>
                  <a:lnTo>
                    <a:pt x="88900" y="152400"/>
                  </a:lnTo>
                  <a:lnTo>
                    <a:pt x="114300" y="190500"/>
                  </a:lnTo>
                  <a:lnTo>
                    <a:pt x="114300" y="241300"/>
                  </a:lnTo>
                  <a:lnTo>
                    <a:pt x="127000" y="292100"/>
                  </a:lnTo>
                  <a:lnTo>
                    <a:pt x="139700" y="342900"/>
                  </a:lnTo>
                  <a:lnTo>
                    <a:pt x="139700" y="393700"/>
                  </a:lnTo>
                  <a:lnTo>
                    <a:pt x="139700" y="444500"/>
                  </a:lnTo>
                  <a:lnTo>
                    <a:pt x="114300" y="482600"/>
                  </a:lnTo>
                  <a:lnTo>
                    <a:pt x="114300" y="508000"/>
                  </a:lnTo>
                  <a:lnTo>
                    <a:pt x="88900" y="533400"/>
                  </a:lnTo>
                  <a:lnTo>
                    <a:pt x="88900" y="546100"/>
                  </a:lnTo>
                  <a:lnTo>
                    <a:pt x="88900" y="558800"/>
                  </a:lnTo>
                  <a:lnTo>
                    <a:pt x="88900" y="546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7835900" y="1727200"/>
              <a:ext cx="139701" cy="190501"/>
            </a:xfrm>
            <a:custGeom>
              <a:avLst/>
              <a:gdLst/>
              <a:ahLst/>
              <a:cxnLst/>
              <a:rect l="0" t="0" r="0" b="0"/>
              <a:pathLst>
                <a:path w="139701" h="190501">
                  <a:moveTo>
                    <a:pt x="88900" y="0"/>
                  </a:moveTo>
                  <a:lnTo>
                    <a:pt x="88900" y="0"/>
                  </a:lnTo>
                  <a:lnTo>
                    <a:pt x="50800" y="127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0" y="25400"/>
                  </a:lnTo>
                  <a:lnTo>
                    <a:pt x="0" y="12700"/>
                  </a:lnTo>
                  <a:lnTo>
                    <a:pt x="0" y="254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25400" y="88900"/>
                  </a:lnTo>
                  <a:lnTo>
                    <a:pt x="25400" y="101600"/>
                  </a:lnTo>
                  <a:lnTo>
                    <a:pt x="25400" y="101600"/>
                  </a:lnTo>
                  <a:lnTo>
                    <a:pt x="63500" y="101600"/>
                  </a:lnTo>
                  <a:lnTo>
                    <a:pt x="88900" y="101600"/>
                  </a:lnTo>
                  <a:lnTo>
                    <a:pt x="76200" y="101600"/>
                  </a:lnTo>
                  <a:lnTo>
                    <a:pt x="88900" y="101600"/>
                  </a:lnTo>
                  <a:lnTo>
                    <a:pt x="114300" y="114300"/>
                  </a:lnTo>
                  <a:lnTo>
                    <a:pt x="114300" y="101600"/>
                  </a:lnTo>
                  <a:lnTo>
                    <a:pt x="114300" y="114300"/>
                  </a:lnTo>
                  <a:lnTo>
                    <a:pt x="127000" y="139700"/>
                  </a:lnTo>
                  <a:lnTo>
                    <a:pt x="139700" y="139700"/>
                  </a:lnTo>
                  <a:lnTo>
                    <a:pt x="114300" y="177800"/>
                  </a:lnTo>
                  <a:lnTo>
                    <a:pt x="101600" y="177800"/>
                  </a:lnTo>
                  <a:lnTo>
                    <a:pt x="88900" y="190500"/>
                  </a:lnTo>
                  <a:lnTo>
                    <a:pt x="88900" y="190500"/>
                  </a:lnTo>
                  <a:lnTo>
                    <a:pt x="76200" y="190500"/>
                  </a:lnTo>
                  <a:lnTo>
                    <a:pt x="6350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7048500" y="2755900"/>
              <a:ext cx="152401" cy="1"/>
            </a:xfrm>
            <a:custGeom>
              <a:avLst/>
              <a:gdLst/>
              <a:ahLst/>
              <a:cxnLst/>
              <a:rect l="0" t="0" r="0" b="0"/>
              <a:pathLst>
                <a:path w="152401" h="1">
                  <a:moveTo>
                    <a:pt x="0" y="0"/>
                  </a:moveTo>
                  <a:lnTo>
                    <a:pt x="12700" y="0"/>
                  </a:lnTo>
                  <a:lnTo>
                    <a:pt x="635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7112000" y="28575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0"/>
                  </a:moveTo>
                  <a:lnTo>
                    <a:pt x="38100" y="127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524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7416800" y="2717800"/>
              <a:ext cx="203201" cy="279401"/>
            </a:xfrm>
            <a:custGeom>
              <a:avLst/>
              <a:gdLst/>
              <a:ahLst/>
              <a:cxnLst/>
              <a:rect l="0" t="0" r="0" b="0"/>
              <a:pathLst>
                <a:path w="203201" h="279401">
                  <a:moveTo>
                    <a:pt x="25400" y="38100"/>
                  </a:moveTo>
                  <a:lnTo>
                    <a:pt x="381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14300" y="63500"/>
                  </a:lnTo>
                  <a:lnTo>
                    <a:pt x="101600" y="88900"/>
                  </a:lnTo>
                  <a:lnTo>
                    <a:pt x="88900" y="127000"/>
                  </a:lnTo>
                  <a:lnTo>
                    <a:pt x="63500" y="152400"/>
                  </a:lnTo>
                  <a:lnTo>
                    <a:pt x="50800" y="190500"/>
                  </a:lnTo>
                  <a:lnTo>
                    <a:pt x="25400" y="215900"/>
                  </a:lnTo>
                  <a:lnTo>
                    <a:pt x="12700" y="241300"/>
                  </a:lnTo>
                  <a:lnTo>
                    <a:pt x="12700" y="266700"/>
                  </a:lnTo>
                  <a:lnTo>
                    <a:pt x="12700" y="279400"/>
                  </a:lnTo>
                  <a:lnTo>
                    <a:pt x="0" y="279400"/>
                  </a:lnTo>
                  <a:lnTo>
                    <a:pt x="12700" y="279400"/>
                  </a:lnTo>
                  <a:lnTo>
                    <a:pt x="63500" y="279400"/>
                  </a:lnTo>
                  <a:lnTo>
                    <a:pt x="101600" y="266700"/>
                  </a:lnTo>
                  <a:lnTo>
                    <a:pt x="127000" y="266700"/>
                  </a:lnTo>
                  <a:lnTo>
                    <a:pt x="152400" y="254000"/>
                  </a:lnTo>
                  <a:lnTo>
                    <a:pt x="177800" y="254000"/>
                  </a:lnTo>
                  <a:lnTo>
                    <a:pt x="177800" y="254000"/>
                  </a:lnTo>
                  <a:lnTo>
                    <a:pt x="177800" y="241300"/>
                  </a:lnTo>
                  <a:lnTo>
                    <a:pt x="190500" y="254000"/>
                  </a:lnTo>
                  <a:lnTo>
                    <a:pt x="203200" y="254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7645400" y="2489200"/>
              <a:ext cx="127001" cy="177801"/>
            </a:xfrm>
            <a:custGeom>
              <a:avLst/>
              <a:gdLst/>
              <a:ahLst/>
              <a:cxnLst/>
              <a:rect l="0" t="0" r="0" b="0"/>
              <a:pathLst>
                <a:path w="127001" h="177801">
                  <a:moveTo>
                    <a:pt x="101600" y="0"/>
                  </a:moveTo>
                  <a:lnTo>
                    <a:pt x="101600" y="12700"/>
                  </a:lnTo>
                  <a:lnTo>
                    <a:pt x="88900" y="12700"/>
                  </a:lnTo>
                  <a:lnTo>
                    <a:pt x="38100" y="25400"/>
                  </a:lnTo>
                  <a:lnTo>
                    <a:pt x="25400" y="381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50800"/>
                  </a:lnTo>
                  <a:lnTo>
                    <a:pt x="0" y="88900"/>
                  </a:lnTo>
                  <a:lnTo>
                    <a:pt x="12700" y="114300"/>
                  </a:lnTo>
                  <a:lnTo>
                    <a:pt x="38100" y="114300"/>
                  </a:lnTo>
                  <a:lnTo>
                    <a:pt x="38100" y="114300"/>
                  </a:lnTo>
                  <a:lnTo>
                    <a:pt x="63500" y="1143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101600" y="114300"/>
                  </a:lnTo>
                  <a:lnTo>
                    <a:pt x="101600" y="114300"/>
                  </a:lnTo>
                  <a:lnTo>
                    <a:pt x="101600" y="114300"/>
                  </a:lnTo>
                  <a:lnTo>
                    <a:pt x="114300" y="139700"/>
                  </a:lnTo>
                  <a:lnTo>
                    <a:pt x="127000" y="127000"/>
                  </a:lnTo>
                  <a:lnTo>
                    <a:pt x="127000" y="139700"/>
                  </a:lnTo>
                  <a:lnTo>
                    <a:pt x="114300" y="152400"/>
                  </a:lnTo>
                  <a:lnTo>
                    <a:pt x="76200" y="177800"/>
                  </a:lnTo>
                  <a:lnTo>
                    <a:pt x="63500" y="177800"/>
                  </a:lnTo>
                  <a:lnTo>
                    <a:pt x="38100" y="177800"/>
                  </a:lnTo>
                  <a:lnTo>
                    <a:pt x="25400" y="177800"/>
                  </a:lnTo>
                  <a:lnTo>
                    <a:pt x="12700" y="177800"/>
                  </a:lnTo>
                  <a:lnTo>
                    <a:pt x="0" y="177800"/>
                  </a:lnTo>
                  <a:lnTo>
                    <a:pt x="12700" y="177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7112000" y="33147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0"/>
                  </a:moveTo>
                  <a:lnTo>
                    <a:pt x="0" y="1270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524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Freeform 284"/>
            <p:cNvSpPr/>
            <p:nvPr/>
          </p:nvSpPr>
          <p:spPr>
            <a:xfrm>
              <a:off x="7150100" y="3441700"/>
              <a:ext cx="50801" cy="25401"/>
            </a:xfrm>
            <a:custGeom>
              <a:avLst/>
              <a:gdLst/>
              <a:ahLst/>
              <a:cxnLst/>
              <a:rect l="0" t="0" r="0" b="0"/>
              <a:pathLst>
                <a:path w="50801" h="25401">
                  <a:moveTo>
                    <a:pt x="0" y="0"/>
                  </a:moveTo>
                  <a:lnTo>
                    <a:pt x="0" y="0"/>
                  </a:lnTo>
                  <a:lnTo>
                    <a:pt x="50800" y="12700"/>
                  </a:lnTo>
                  <a:lnTo>
                    <a:pt x="50800" y="25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Freeform 285"/>
            <p:cNvSpPr/>
            <p:nvPr/>
          </p:nvSpPr>
          <p:spPr>
            <a:xfrm>
              <a:off x="7200900" y="3441700"/>
              <a:ext cx="139701" cy="38101"/>
            </a:xfrm>
            <a:custGeom>
              <a:avLst/>
              <a:gdLst/>
              <a:ahLst/>
              <a:cxnLst/>
              <a:rect l="0" t="0" r="0" b="0"/>
              <a:pathLst>
                <a:path w="139701" h="38101">
                  <a:moveTo>
                    <a:pt x="0" y="0"/>
                  </a:moveTo>
                  <a:lnTo>
                    <a:pt x="0" y="25400"/>
                  </a:lnTo>
                  <a:lnTo>
                    <a:pt x="0" y="38100"/>
                  </a:lnTo>
                  <a:lnTo>
                    <a:pt x="0" y="25400"/>
                  </a:lnTo>
                  <a:lnTo>
                    <a:pt x="0" y="25400"/>
                  </a:lnTo>
                  <a:lnTo>
                    <a:pt x="12700" y="254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39700" y="12700"/>
                  </a:lnTo>
                  <a:lnTo>
                    <a:pt x="1270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7493000" y="3251200"/>
              <a:ext cx="139701" cy="279401"/>
            </a:xfrm>
            <a:custGeom>
              <a:avLst/>
              <a:gdLst/>
              <a:ahLst/>
              <a:cxnLst/>
              <a:rect l="0" t="0" r="0" b="0"/>
              <a:pathLst>
                <a:path w="139701" h="279401">
                  <a:moveTo>
                    <a:pt x="0" y="12700"/>
                  </a:moveTo>
                  <a:lnTo>
                    <a:pt x="50800" y="0"/>
                  </a:lnTo>
                  <a:lnTo>
                    <a:pt x="76200" y="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38100"/>
                  </a:lnTo>
                  <a:lnTo>
                    <a:pt x="76200" y="63500"/>
                  </a:lnTo>
                  <a:lnTo>
                    <a:pt x="63500" y="76200"/>
                  </a:lnTo>
                  <a:lnTo>
                    <a:pt x="38100" y="101600"/>
                  </a:lnTo>
                  <a:lnTo>
                    <a:pt x="38100" y="101600"/>
                  </a:lnTo>
                  <a:lnTo>
                    <a:pt x="25400" y="114300"/>
                  </a:lnTo>
                  <a:lnTo>
                    <a:pt x="76200" y="101600"/>
                  </a:lnTo>
                  <a:lnTo>
                    <a:pt x="101600" y="101600"/>
                  </a:lnTo>
                  <a:lnTo>
                    <a:pt x="127000" y="101600"/>
                  </a:lnTo>
                  <a:lnTo>
                    <a:pt x="127000" y="114300"/>
                  </a:lnTo>
                  <a:lnTo>
                    <a:pt x="139700" y="127000"/>
                  </a:lnTo>
                  <a:lnTo>
                    <a:pt x="139700" y="152400"/>
                  </a:lnTo>
                  <a:lnTo>
                    <a:pt x="127000" y="165100"/>
                  </a:lnTo>
                  <a:lnTo>
                    <a:pt x="114300" y="190500"/>
                  </a:lnTo>
                  <a:lnTo>
                    <a:pt x="88900" y="228600"/>
                  </a:lnTo>
                  <a:lnTo>
                    <a:pt x="76200" y="254000"/>
                  </a:lnTo>
                  <a:lnTo>
                    <a:pt x="38100" y="266700"/>
                  </a:lnTo>
                  <a:lnTo>
                    <a:pt x="25400" y="279400"/>
                  </a:lnTo>
                  <a:lnTo>
                    <a:pt x="12700" y="279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7708900" y="3263900"/>
              <a:ext cx="165101" cy="215901"/>
            </a:xfrm>
            <a:custGeom>
              <a:avLst/>
              <a:gdLst/>
              <a:ahLst/>
              <a:cxnLst/>
              <a:rect l="0" t="0" r="0" b="0"/>
              <a:pathLst>
                <a:path w="165101" h="215901">
                  <a:moveTo>
                    <a:pt x="0" y="38100"/>
                  </a:moveTo>
                  <a:lnTo>
                    <a:pt x="381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88900" y="25400"/>
                  </a:lnTo>
                  <a:lnTo>
                    <a:pt x="101600" y="38100"/>
                  </a:lnTo>
                  <a:lnTo>
                    <a:pt x="101600" y="63500"/>
                  </a:lnTo>
                  <a:lnTo>
                    <a:pt x="88900" y="88900"/>
                  </a:lnTo>
                  <a:lnTo>
                    <a:pt x="76200" y="114300"/>
                  </a:lnTo>
                  <a:lnTo>
                    <a:pt x="63500" y="152400"/>
                  </a:lnTo>
                  <a:lnTo>
                    <a:pt x="38100" y="177800"/>
                  </a:lnTo>
                  <a:lnTo>
                    <a:pt x="25400" y="190500"/>
                  </a:lnTo>
                  <a:lnTo>
                    <a:pt x="12700" y="203200"/>
                  </a:lnTo>
                  <a:lnTo>
                    <a:pt x="0" y="203200"/>
                  </a:lnTo>
                  <a:lnTo>
                    <a:pt x="0" y="215900"/>
                  </a:lnTo>
                  <a:lnTo>
                    <a:pt x="12700" y="203200"/>
                  </a:lnTo>
                  <a:lnTo>
                    <a:pt x="63500" y="177800"/>
                  </a:lnTo>
                  <a:lnTo>
                    <a:pt x="101600" y="177800"/>
                  </a:lnTo>
                  <a:lnTo>
                    <a:pt x="127000" y="177800"/>
                  </a:lnTo>
                  <a:lnTo>
                    <a:pt x="152400" y="190500"/>
                  </a:lnTo>
                  <a:lnTo>
                    <a:pt x="165100" y="203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7391400" y="3162300"/>
              <a:ext cx="622301" cy="457201"/>
            </a:xfrm>
            <a:custGeom>
              <a:avLst/>
              <a:gdLst/>
              <a:ahLst/>
              <a:cxnLst/>
              <a:rect l="0" t="0" r="0" b="0"/>
              <a:pathLst>
                <a:path w="622301" h="457201">
                  <a:moveTo>
                    <a:pt x="571500" y="406400"/>
                  </a:moveTo>
                  <a:lnTo>
                    <a:pt x="584200" y="393700"/>
                  </a:lnTo>
                  <a:lnTo>
                    <a:pt x="596900" y="368300"/>
                  </a:lnTo>
                  <a:lnTo>
                    <a:pt x="596900" y="342900"/>
                  </a:lnTo>
                  <a:lnTo>
                    <a:pt x="596900" y="304800"/>
                  </a:lnTo>
                  <a:lnTo>
                    <a:pt x="596900" y="254000"/>
                  </a:lnTo>
                  <a:lnTo>
                    <a:pt x="596900" y="203200"/>
                  </a:lnTo>
                  <a:lnTo>
                    <a:pt x="609600" y="152400"/>
                  </a:lnTo>
                  <a:lnTo>
                    <a:pt x="622300" y="114300"/>
                  </a:lnTo>
                  <a:lnTo>
                    <a:pt x="622300" y="76200"/>
                  </a:lnTo>
                  <a:lnTo>
                    <a:pt x="622300" y="50800"/>
                  </a:lnTo>
                  <a:lnTo>
                    <a:pt x="622300" y="38100"/>
                  </a:lnTo>
                  <a:lnTo>
                    <a:pt x="596900" y="25400"/>
                  </a:lnTo>
                  <a:lnTo>
                    <a:pt x="584200" y="12700"/>
                  </a:lnTo>
                  <a:lnTo>
                    <a:pt x="558800" y="12700"/>
                  </a:lnTo>
                  <a:lnTo>
                    <a:pt x="520700" y="12700"/>
                  </a:lnTo>
                  <a:lnTo>
                    <a:pt x="482600" y="25400"/>
                  </a:lnTo>
                  <a:lnTo>
                    <a:pt x="431800" y="25400"/>
                  </a:lnTo>
                  <a:lnTo>
                    <a:pt x="381000" y="25400"/>
                  </a:lnTo>
                  <a:lnTo>
                    <a:pt x="330200" y="38100"/>
                  </a:lnTo>
                  <a:lnTo>
                    <a:pt x="266700" y="25400"/>
                  </a:lnTo>
                  <a:lnTo>
                    <a:pt x="215900" y="25400"/>
                  </a:lnTo>
                  <a:lnTo>
                    <a:pt x="177800" y="12700"/>
                  </a:lnTo>
                  <a:lnTo>
                    <a:pt x="127000" y="1270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25400" y="762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0" y="165100"/>
                  </a:lnTo>
                  <a:lnTo>
                    <a:pt x="0" y="215900"/>
                  </a:lnTo>
                  <a:lnTo>
                    <a:pt x="12700" y="254000"/>
                  </a:lnTo>
                  <a:lnTo>
                    <a:pt x="12700" y="279400"/>
                  </a:lnTo>
                  <a:lnTo>
                    <a:pt x="12700" y="317500"/>
                  </a:lnTo>
                  <a:lnTo>
                    <a:pt x="25400" y="342900"/>
                  </a:lnTo>
                  <a:lnTo>
                    <a:pt x="25400" y="368300"/>
                  </a:lnTo>
                  <a:lnTo>
                    <a:pt x="25400" y="406400"/>
                  </a:lnTo>
                  <a:lnTo>
                    <a:pt x="38100" y="419100"/>
                  </a:lnTo>
                  <a:lnTo>
                    <a:pt x="50800" y="431800"/>
                  </a:lnTo>
                  <a:lnTo>
                    <a:pt x="38100" y="431800"/>
                  </a:lnTo>
                  <a:lnTo>
                    <a:pt x="76200" y="457200"/>
                  </a:lnTo>
                  <a:lnTo>
                    <a:pt x="101600" y="457200"/>
                  </a:lnTo>
                  <a:lnTo>
                    <a:pt x="127000" y="457200"/>
                  </a:lnTo>
                  <a:lnTo>
                    <a:pt x="152400" y="457200"/>
                  </a:lnTo>
                  <a:lnTo>
                    <a:pt x="203200" y="457200"/>
                  </a:lnTo>
                  <a:lnTo>
                    <a:pt x="241300" y="457200"/>
                  </a:lnTo>
                  <a:lnTo>
                    <a:pt x="292100" y="457200"/>
                  </a:lnTo>
                  <a:lnTo>
                    <a:pt x="342900" y="457200"/>
                  </a:lnTo>
                  <a:lnTo>
                    <a:pt x="393700" y="457200"/>
                  </a:lnTo>
                  <a:lnTo>
                    <a:pt x="444500" y="444500"/>
                  </a:lnTo>
                  <a:lnTo>
                    <a:pt x="469900" y="444500"/>
                  </a:lnTo>
                  <a:lnTo>
                    <a:pt x="520700" y="431800"/>
                  </a:lnTo>
                  <a:lnTo>
                    <a:pt x="533400" y="444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7239000" y="927100"/>
              <a:ext cx="254001" cy="266701"/>
            </a:xfrm>
            <a:custGeom>
              <a:avLst/>
              <a:gdLst/>
              <a:ahLst/>
              <a:cxnLst/>
              <a:rect l="0" t="0" r="0" b="0"/>
              <a:pathLst>
                <a:path w="254001" h="266701">
                  <a:moveTo>
                    <a:pt x="254000" y="0"/>
                  </a:moveTo>
                  <a:lnTo>
                    <a:pt x="203200" y="50800"/>
                  </a:lnTo>
                  <a:lnTo>
                    <a:pt x="177800" y="76200"/>
                  </a:lnTo>
                  <a:lnTo>
                    <a:pt x="152400" y="101600"/>
                  </a:lnTo>
                  <a:lnTo>
                    <a:pt x="127000" y="139700"/>
                  </a:lnTo>
                  <a:lnTo>
                    <a:pt x="114300" y="165100"/>
                  </a:lnTo>
                  <a:lnTo>
                    <a:pt x="88900" y="177800"/>
                  </a:lnTo>
                  <a:lnTo>
                    <a:pt x="76200" y="203200"/>
                  </a:lnTo>
                  <a:lnTo>
                    <a:pt x="50800" y="228600"/>
                  </a:lnTo>
                  <a:lnTo>
                    <a:pt x="50800" y="241300"/>
                  </a:lnTo>
                  <a:lnTo>
                    <a:pt x="25400" y="254000"/>
                  </a:lnTo>
                  <a:lnTo>
                    <a:pt x="2540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Freeform 290"/>
            <p:cNvSpPr/>
            <p:nvPr/>
          </p:nvSpPr>
          <p:spPr>
            <a:xfrm>
              <a:off x="7213600" y="1143000"/>
              <a:ext cx="139701" cy="88901"/>
            </a:xfrm>
            <a:custGeom>
              <a:avLst/>
              <a:gdLst/>
              <a:ahLst/>
              <a:cxnLst/>
              <a:rect l="0" t="0" r="0" b="0"/>
              <a:pathLst>
                <a:path w="139701" h="88901">
                  <a:moveTo>
                    <a:pt x="0" y="0"/>
                  </a:moveTo>
                  <a:lnTo>
                    <a:pt x="0" y="12700"/>
                  </a:lnTo>
                  <a:lnTo>
                    <a:pt x="0" y="381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0" y="762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76200" y="88900"/>
                  </a:lnTo>
                  <a:lnTo>
                    <a:pt x="101600" y="76200"/>
                  </a:lnTo>
                  <a:lnTo>
                    <a:pt x="88900" y="88900"/>
                  </a:lnTo>
                  <a:lnTo>
                    <a:pt x="101600" y="76200"/>
                  </a:lnTo>
                  <a:lnTo>
                    <a:pt x="114300" y="88900"/>
                  </a:lnTo>
                  <a:lnTo>
                    <a:pt x="139700" y="889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Freeform 291"/>
            <p:cNvSpPr/>
            <p:nvPr/>
          </p:nvSpPr>
          <p:spPr>
            <a:xfrm>
              <a:off x="7543800" y="800100"/>
              <a:ext cx="114301" cy="304801"/>
            </a:xfrm>
            <a:custGeom>
              <a:avLst/>
              <a:gdLst/>
              <a:ahLst/>
              <a:cxnLst/>
              <a:rect l="0" t="0" r="0" b="0"/>
              <a:pathLst>
                <a:path w="114301" h="304801">
                  <a:moveTo>
                    <a:pt x="0" y="63500"/>
                  </a:moveTo>
                  <a:lnTo>
                    <a:pt x="38100" y="88900"/>
                  </a:lnTo>
                  <a:lnTo>
                    <a:pt x="50800" y="127000"/>
                  </a:lnTo>
                  <a:lnTo>
                    <a:pt x="76200" y="152400"/>
                  </a:lnTo>
                  <a:lnTo>
                    <a:pt x="88900" y="177800"/>
                  </a:lnTo>
                  <a:lnTo>
                    <a:pt x="101600" y="215900"/>
                  </a:lnTo>
                  <a:lnTo>
                    <a:pt x="114300" y="254000"/>
                  </a:lnTo>
                  <a:lnTo>
                    <a:pt x="114300" y="279400"/>
                  </a:lnTo>
                  <a:lnTo>
                    <a:pt x="114300" y="292100"/>
                  </a:lnTo>
                  <a:lnTo>
                    <a:pt x="114300" y="304800"/>
                  </a:lnTo>
                  <a:lnTo>
                    <a:pt x="114300" y="304800"/>
                  </a:lnTo>
                  <a:lnTo>
                    <a:pt x="76200" y="266700"/>
                  </a:lnTo>
                  <a:lnTo>
                    <a:pt x="50800" y="228600"/>
                  </a:lnTo>
                  <a:lnTo>
                    <a:pt x="50800" y="190500"/>
                  </a:lnTo>
                  <a:lnTo>
                    <a:pt x="38100" y="152400"/>
                  </a:lnTo>
                  <a:lnTo>
                    <a:pt x="25400" y="114300"/>
                  </a:lnTo>
                  <a:lnTo>
                    <a:pt x="25400" y="88900"/>
                  </a:lnTo>
                  <a:lnTo>
                    <a:pt x="25400" y="63500"/>
                  </a:lnTo>
                  <a:lnTo>
                    <a:pt x="38100" y="38100"/>
                  </a:lnTo>
                  <a:lnTo>
                    <a:pt x="50800" y="25400"/>
                  </a:lnTo>
                  <a:lnTo>
                    <a:pt x="635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14300" y="38100"/>
                  </a:lnTo>
                  <a:lnTo>
                    <a:pt x="114300" y="63500"/>
                  </a:lnTo>
                  <a:lnTo>
                    <a:pt x="114300" y="88900"/>
                  </a:lnTo>
                  <a:lnTo>
                    <a:pt x="101600" y="88900"/>
                  </a:lnTo>
                  <a:lnTo>
                    <a:pt x="88900" y="101600"/>
                  </a:lnTo>
                  <a:lnTo>
                    <a:pt x="76200" y="114300"/>
                  </a:lnTo>
                  <a:lnTo>
                    <a:pt x="76200" y="114300"/>
                  </a:lnTo>
                  <a:lnTo>
                    <a:pt x="63500" y="114300"/>
                  </a:lnTo>
                  <a:lnTo>
                    <a:pt x="50800" y="114300"/>
                  </a:lnTo>
                  <a:lnTo>
                    <a:pt x="50800" y="101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Freeform 292"/>
            <p:cNvSpPr/>
            <p:nvPr/>
          </p:nvSpPr>
          <p:spPr>
            <a:xfrm>
              <a:off x="7721600" y="762000"/>
              <a:ext cx="101601" cy="101601"/>
            </a:xfrm>
            <a:custGeom>
              <a:avLst/>
              <a:gdLst/>
              <a:ahLst/>
              <a:cxnLst/>
              <a:rect l="0" t="0" r="0" b="0"/>
              <a:pathLst>
                <a:path w="101601" h="101601">
                  <a:moveTo>
                    <a:pt x="25400" y="50800"/>
                  </a:moveTo>
                  <a:lnTo>
                    <a:pt x="25400" y="50800"/>
                  </a:lnTo>
                  <a:lnTo>
                    <a:pt x="38100" y="889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88900" y="101600"/>
                  </a:lnTo>
                  <a:lnTo>
                    <a:pt x="88900" y="76200"/>
                  </a:lnTo>
                  <a:lnTo>
                    <a:pt x="101600" y="635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63500" y="12700"/>
                  </a:lnTo>
                  <a:lnTo>
                    <a:pt x="50800" y="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Freeform 293"/>
            <p:cNvSpPr/>
            <p:nvPr/>
          </p:nvSpPr>
          <p:spPr>
            <a:xfrm>
              <a:off x="7835900" y="647700"/>
              <a:ext cx="177801" cy="152401"/>
            </a:xfrm>
            <a:custGeom>
              <a:avLst/>
              <a:gdLst/>
              <a:ahLst/>
              <a:cxnLst/>
              <a:rect l="0" t="0" r="0" b="0"/>
              <a:pathLst>
                <a:path w="177801" h="152401">
                  <a:moveTo>
                    <a:pt x="0" y="76200"/>
                  </a:moveTo>
                  <a:lnTo>
                    <a:pt x="0" y="88900"/>
                  </a:lnTo>
                  <a:lnTo>
                    <a:pt x="50800" y="127000"/>
                  </a:lnTo>
                  <a:lnTo>
                    <a:pt x="63500" y="152400"/>
                  </a:lnTo>
                  <a:lnTo>
                    <a:pt x="76200" y="139700"/>
                  </a:lnTo>
                  <a:lnTo>
                    <a:pt x="88900" y="127000"/>
                  </a:lnTo>
                  <a:lnTo>
                    <a:pt x="88900" y="139700"/>
                  </a:lnTo>
                  <a:lnTo>
                    <a:pt x="88900" y="127000"/>
                  </a:lnTo>
                  <a:lnTo>
                    <a:pt x="76200" y="88900"/>
                  </a:lnTo>
                  <a:lnTo>
                    <a:pt x="76200" y="88900"/>
                  </a:lnTo>
                  <a:lnTo>
                    <a:pt x="88900" y="88900"/>
                  </a:lnTo>
                  <a:lnTo>
                    <a:pt x="114300" y="114300"/>
                  </a:lnTo>
                  <a:lnTo>
                    <a:pt x="139700" y="114300"/>
                  </a:lnTo>
                  <a:lnTo>
                    <a:pt x="152400" y="114300"/>
                  </a:lnTo>
                  <a:lnTo>
                    <a:pt x="152400" y="127000"/>
                  </a:lnTo>
                  <a:lnTo>
                    <a:pt x="152400" y="114300"/>
                  </a:lnTo>
                  <a:lnTo>
                    <a:pt x="165100" y="101600"/>
                  </a:lnTo>
                  <a:lnTo>
                    <a:pt x="177800" y="88900"/>
                  </a:lnTo>
                  <a:lnTo>
                    <a:pt x="165100" y="63500"/>
                  </a:lnTo>
                  <a:lnTo>
                    <a:pt x="152400" y="38100"/>
                  </a:lnTo>
                  <a:lnTo>
                    <a:pt x="152400" y="25400"/>
                  </a:lnTo>
                  <a:lnTo>
                    <a:pt x="139700" y="1270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Freeform 294"/>
            <p:cNvSpPr/>
            <p:nvPr/>
          </p:nvSpPr>
          <p:spPr>
            <a:xfrm>
              <a:off x="8077200" y="647700"/>
              <a:ext cx="114301" cy="88901"/>
            </a:xfrm>
            <a:custGeom>
              <a:avLst/>
              <a:gdLst/>
              <a:ahLst/>
              <a:cxnLst/>
              <a:rect l="0" t="0" r="0" b="0"/>
              <a:pathLst>
                <a:path w="114301" h="88901">
                  <a:moveTo>
                    <a:pt x="25400" y="76200"/>
                  </a:moveTo>
                  <a:lnTo>
                    <a:pt x="25400" y="63500"/>
                  </a:lnTo>
                  <a:lnTo>
                    <a:pt x="25400" y="63500"/>
                  </a:lnTo>
                  <a:lnTo>
                    <a:pt x="38100" y="12700"/>
                  </a:lnTo>
                  <a:lnTo>
                    <a:pt x="38100" y="0"/>
                  </a:lnTo>
                  <a:lnTo>
                    <a:pt x="50800" y="0"/>
                  </a:lnTo>
                  <a:lnTo>
                    <a:pt x="38100" y="0"/>
                  </a:lnTo>
                  <a:lnTo>
                    <a:pt x="12700" y="12700"/>
                  </a:lnTo>
                  <a:lnTo>
                    <a:pt x="12700" y="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12700" y="88900"/>
                  </a:lnTo>
                  <a:lnTo>
                    <a:pt x="25400" y="88900"/>
                  </a:lnTo>
                  <a:lnTo>
                    <a:pt x="50800" y="762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114300" y="38100"/>
                  </a:lnTo>
                  <a:lnTo>
                    <a:pt x="1143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Freeform 295"/>
            <p:cNvSpPr/>
            <p:nvPr/>
          </p:nvSpPr>
          <p:spPr>
            <a:xfrm>
              <a:off x="8229600" y="635000"/>
              <a:ext cx="101601" cy="76201"/>
            </a:xfrm>
            <a:custGeom>
              <a:avLst/>
              <a:gdLst/>
              <a:ahLst/>
              <a:cxnLst/>
              <a:rect l="0" t="0" r="0" b="0"/>
              <a:pathLst>
                <a:path w="101601" h="76201">
                  <a:moveTo>
                    <a:pt x="0" y="38100"/>
                  </a:moveTo>
                  <a:lnTo>
                    <a:pt x="0" y="50800"/>
                  </a:lnTo>
                  <a:lnTo>
                    <a:pt x="25400" y="63500"/>
                  </a:lnTo>
                  <a:lnTo>
                    <a:pt x="25400" y="76200"/>
                  </a:lnTo>
                  <a:lnTo>
                    <a:pt x="25400" y="76200"/>
                  </a:lnTo>
                  <a:lnTo>
                    <a:pt x="25400" y="76200"/>
                  </a:lnTo>
                  <a:lnTo>
                    <a:pt x="25400" y="635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63500" y="12700"/>
                  </a:lnTo>
                  <a:lnTo>
                    <a:pt x="88900" y="0"/>
                  </a:lnTo>
                  <a:lnTo>
                    <a:pt x="1016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8458200" y="2057400"/>
              <a:ext cx="190501" cy="292101"/>
            </a:xfrm>
            <a:custGeom>
              <a:avLst/>
              <a:gdLst/>
              <a:ahLst/>
              <a:cxnLst/>
              <a:rect l="0" t="0" r="0" b="0"/>
              <a:pathLst>
                <a:path w="190501" h="292101">
                  <a:moveTo>
                    <a:pt x="38100" y="63500"/>
                  </a:moveTo>
                  <a:lnTo>
                    <a:pt x="38100" y="50800"/>
                  </a:lnTo>
                  <a:lnTo>
                    <a:pt x="38100" y="381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01600" y="0"/>
                  </a:lnTo>
                  <a:lnTo>
                    <a:pt x="101600" y="50800"/>
                  </a:lnTo>
                  <a:lnTo>
                    <a:pt x="88900" y="88900"/>
                  </a:lnTo>
                  <a:lnTo>
                    <a:pt x="63500" y="114300"/>
                  </a:lnTo>
                  <a:lnTo>
                    <a:pt x="63500" y="152400"/>
                  </a:lnTo>
                  <a:lnTo>
                    <a:pt x="38100" y="177800"/>
                  </a:lnTo>
                  <a:lnTo>
                    <a:pt x="38100" y="203200"/>
                  </a:lnTo>
                  <a:lnTo>
                    <a:pt x="12700" y="228600"/>
                  </a:lnTo>
                  <a:lnTo>
                    <a:pt x="12700" y="254000"/>
                  </a:lnTo>
                  <a:lnTo>
                    <a:pt x="12700" y="279400"/>
                  </a:lnTo>
                  <a:lnTo>
                    <a:pt x="12700" y="279400"/>
                  </a:lnTo>
                  <a:lnTo>
                    <a:pt x="0" y="279400"/>
                  </a:lnTo>
                  <a:lnTo>
                    <a:pt x="38100" y="292100"/>
                  </a:lnTo>
                  <a:lnTo>
                    <a:pt x="63500" y="292100"/>
                  </a:lnTo>
                  <a:lnTo>
                    <a:pt x="76200" y="292100"/>
                  </a:lnTo>
                  <a:lnTo>
                    <a:pt x="101600" y="292100"/>
                  </a:lnTo>
                  <a:lnTo>
                    <a:pt x="127000" y="292100"/>
                  </a:lnTo>
                  <a:lnTo>
                    <a:pt x="152400" y="292100"/>
                  </a:lnTo>
                  <a:lnTo>
                    <a:pt x="165100" y="292100"/>
                  </a:lnTo>
                  <a:lnTo>
                    <a:pt x="190500" y="292100"/>
                  </a:lnTo>
                  <a:lnTo>
                    <a:pt x="190500" y="292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8661400" y="2082800"/>
              <a:ext cx="177801" cy="241301"/>
            </a:xfrm>
            <a:custGeom>
              <a:avLst/>
              <a:gdLst/>
              <a:ahLst/>
              <a:cxnLst/>
              <a:rect l="0" t="0" r="0" b="0"/>
              <a:pathLst>
                <a:path w="177801" h="241301">
                  <a:moveTo>
                    <a:pt x="0" y="25400"/>
                  </a:moveTo>
                  <a:lnTo>
                    <a:pt x="12700" y="25400"/>
                  </a:lnTo>
                  <a:lnTo>
                    <a:pt x="50800" y="12700"/>
                  </a:lnTo>
                  <a:lnTo>
                    <a:pt x="76200" y="127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  <a:lnTo>
                    <a:pt x="165100" y="12700"/>
                  </a:lnTo>
                  <a:lnTo>
                    <a:pt x="177800" y="38100"/>
                  </a:lnTo>
                  <a:lnTo>
                    <a:pt x="165100" y="50800"/>
                  </a:lnTo>
                  <a:lnTo>
                    <a:pt x="165100" y="76200"/>
                  </a:lnTo>
                  <a:lnTo>
                    <a:pt x="165100" y="101600"/>
                  </a:lnTo>
                  <a:lnTo>
                    <a:pt x="165100" y="127000"/>
                  </a:lnTo>
                  <a:lnTo>
                    <a:pt x="152400" y="165100"/>
                  </a:lnTo>
                  <a:lnTo>
                    <a:pt x="152400" y="190500"/>
                  </a:lnTo>
                  <a:lnTo>
                    <a:pt x="139700" y="215900"/>
                  </a:lnTo>
                  <a:lnTo>
                    <a:pt x="139700" y="215900"/>
                  </a:lnTo>
                  <a:lnTo>
                    <a:pt x="152400" y="228600"/>
                  </a:lnTo>
                  <a:lnTo>
                    <a:pt x="152400" y="241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8750300" y="1460500"/>
              <a:ext cx="165101" cy="241301"/>
            </a:xfrm>
            <a:custGeom>
              <a:avLst/>
              <a:gdLst/>
              <a:ahLst/>
              <a:cxnLst/>
              <a:rect l="0" t="0" r="0" b="0"/>
              <a:pathLst>
                <a:path w="165101" h="241301">
                  <a:moveTo>
                    <a:pt x="76200" y="0"/>
                  </a:moveTo>
                  <a:lnTo>
                    <a:pt x="50800" y="254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12700" y="88900"/>
                  </a:lnTo>
                  <a:lnTo>
                    <a:pt x="12700" y="101600"/>
                  </a:lnTo>
                  <a:lnTo>
                    <a:pt x="12700" y="127000"/>
                  </a:lnTo>
                  <a:lnTo>
                    <a:pt x="0" y="152400"/>
                  </a:lnTo>
                  <a:lnTo>
                    <a:pt x="0" y="177800"/>
                  </a:lnTo>
                  <a:lnTo>
                    <a:pt x="0" y="190500"/>
                  </a:lnTo>
                  <a:lnTo>
                    <a:pt x="12700" y="215900"/>
                  </a:lnTo>
                  <a:lnTo>
                    <a:pt x="12700" y="228600"/>
                  </a:lnTo>
                  <a:lnTo>
                    <a:pt x="25400" y="241300"/>
                  </a:lnTo>
                  <a:lnTo>
                    <a:pt x="50800" y="241300"/>
                  </a:lnTo>
                  <a:lnTo>
                    <a:pt x="63500" y="241300"/>
                  </a:lnTo>
                  <a:lnTo>
                    <a:pt x="76200" y="241300"/>
                  </a:lnTo>
                  <a:lnTo>
                    <a:pt x="88900" y="241300"/>
                  </a:lnTo>
                  <a:lnTo>
                    <a:pt x="114300" y="215900"/>
                  </a:lnTo>
                  <a:lnTo>
                    <a:pt x="127000" y="203200"/>
                  </a:lnTo>
                  <a:lnTo>
                    <a:pt x="139700" y="177800"/>
                  </a:lnTo>
                  <a:lnTo>
                    <a:pt x="152400" y="152400"/>
                  </a:lnTo>
                  <a:lnTo>
                    <a:pt x="165100" y="127000"/>
                  </a:lnTo>
                  <a:lnTo>
                    <a:pt x="165100" y="101600"/>
                  </a:lnTo>
                  <a:lnTo>
                    <a:pt x="152400" y="88900"/>
                  </a:lnTo>
                  <a:lnTo>
                    <a:pt x="139700" y="63500"/>
                  </a:lnTo>
                  <a:lnTo>
                    <a:pt x="139700" y="25400"/>
                  </a:lnTo>
                  <a:lnTo>
                    <a:pt x="114300" y="25400"/>
                  </a:lnTo>
                  <a:lnTo>
                    <a:pt x="88900" y="12700"/>
                  </a:lnTo>
                  <a:lnTo>
                    <a:pt x="63500" y="12700"/>
                  </a:lnTo>
                  <a:lnTo>
                    <a:pt x="38100" y="25400"/>
                  </a:lnTo>
                  <a:lnTo>
                    <a:pt x="127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8204200" y="2120900"/>
              <a:ext cx="101601" cy="139701"/>
            </a:xfrm>
            <a:custGeom>
              <a:avLst/>
              <a:gdLst/>
              <a:ahLst/>
              <a:cxnLst/>
              <a:rect l="0" t="0" r="0" b="0"/>
              <a:pathLst>
                <a:path w="101601" h="139701">
                  <a:moveTo>
                    <a:pt x="0" y="12700"/>
                  </a:moveTo>
                  <a:lnTo>
                    <a:pt x="127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76200" y="254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50800" y="635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88900" y="88900"/>
                  </a:lnTo>
                  <a:lnTo>
                    <a:pt x="101600" y="88900"/>
                  </a:lnTo>
                  <a:lnTo>
                    <a:pt x="88900" y="114300"/>
                  </a:lnTo>
                  <a:lnTo>
                    <a:pt x="101600" y="114300"/>
                  </a:lnTo>
                  <a:lnTo>
                    <a:pt x="50800" y="127000"/>
                  </a:lnTo>
                  <a:lnTo>
                    <a:pt x="38100" y="127000"/>
                  </a:lnTo>
                  <a:lnTo>
                    <a:pt x="25400" y="1397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0" y="1270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8293100" y="1968500"/>
              <a:ext cx="571501" cy="457201"/>
            </a:xfrm>
            <a:custGeom>
              <a:avLst/>
              <a:gdLst/>
              <a:ahLst/>
              <a:cxnLst/>
              <a:rect l="0" t="0" r="0" b="0"/>
              <a:pathLst>
                <a:path w="571501" h="457201">
                  <a:moveTo>
                    <a:pt x="0" y="381000"/>
                  </a:moveTo>
                  <a:lnTo>
                    <a:pt x="12700" y="393700"/>
                  </a:lnTo>
                  <a:lnTo>
                    <a:pt x="25400" y="419100"/>
                  </a:lnTo>
                  <a:lnTo>
                    <a:pt x="38100" y="431800"/>
                  </a:lnTo>
                  <a:lnTo>
                    <a:pt x="50800" y="457200"/>
                  </a:lnTo>
                  <a:lnTo>
                    <a:pt x="50800" y="457200"/>
                  </a:lnTo>
                  <a:lnTo>
                    <a:pt x="50800" y="457200"/>
                  </a:lnTo>
                  <a:lnTo>
                    <a:pt x="88900" y="431800"/>
                  </a:lnTo>
                  <a:lnTo>
                    <a:pt x="101600" y="419100"/>
                  </a:lnTo>
                  <a:lnTo>
                    <a:pt x="114300" y="406400"/>
                  </a:lnTo>
                  <a:lnTo>
                    <a:pt x="114300" y="381000"/>
                  </a:lnTo>
                  <a:lnTo>
                    <a:pt x="114300" y="368300"/>
                  </a:lnTo>
                  <a:lnTo>
                    <a:pt x="114300" y="330200"/>
                  </a:lnTo>
                  <a:lnTo>
                    <a:pt x="101600" y="304800"/>
                  </a:lnTo>
                  <a:lnTo>
                    <a:pt x="101600" y="266700"/>
                  </a:lnTo>
                  <a:lnTo>
                    <a:pt x="88900" y="241300"/>
                  </a:lnTo>
                  <a:lnTo>
                    <a:pt x="88900" y="203200"/>
                  </a:lnTo>
                  <a:lnTo>
                    <a:pt x="76200" y="165100"/>
                  </a:lnTo>
                  <a:lnTo>
                    <a:pt x="76200" y="127000"/>
                  </a:lnTo>
                  <a:lnTo>
                    <a:pt x="76200" y="88900"/>
                  </a:lnTo>
                  <a:lnTo>
                    <a:pt x="76200" y="63500"/>
                  </a:lnTo>
                  <a:lnTo>
                    <a:pt x="88900" y="38100"/>
                  </a:lnTo>
                  <a:lnTo>
                    <a:pt x="88900" y="25400"/>
                  </a:lnTo>
                  <a:lnTo>
                    <a:pt x="88900" y="0"/>
                  </a:lnTo>
                  <a:lnTo>
                    <a:pt x="889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03200" y="0"/>
                  </a:lnTo>
                  <a:lnTo>
                    <a:pt x="241300" y="0"/>
                  </a:lnTo>
                  <a:lnTo>
                    <a:pt x="279400" y="0"/>
                  </a:lnTo>
                  <a:lnTo>
                    <a:pt x="330200" y="0"/>
                  </a:lnTo>
                  <a:lnTo>
                    <a:pt x="368300" y="12700"/>
                  </a:lnTo>
                  <a:lnTo>
                    <a:pt x="419100" y="12700"/>
                  </a:lnTo>
                  <a:lnTo>
                    <a:pt x="457200" y="12700"/>
                  </a:lnTo>
                  <a:lnTo>
                    <a:pt x="495300" y="12700"/>
                  </a:lnTo>
                  <a:lnTo>
                    <a:pt x="533400" y="25400"/>
                  </a:lnTo>
                  <a:lnTo>
                    <a:pt x="558800" y="25400"/>
                  </a:lnTo>
                  <a:lnTo>
                    <a:pt x="571500" y="38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8826500" y="1879600"/>
              <a:ext cx="203201" cy="571501"/>
            </a:xfrm>
            <a:custGeom>
              <a:avLst/>
              <a:gdLst/>
              <a:ahLst/>
              <a:cxnLst/>
              <a:rect l="0" t="0" r="0" b="0"/>
              <a:pathLst>
                <a:path w="203201" h="571501">
                  <a:moveTo>
                    <a:pt x="12700" y="0"/>
                  </a:moveTo>
                  <a:lnTo>
                    <a:pt x="0" y="0"/>
                  </a:lnTo>
                  <a:lnTo>
                    <a:pt x="12700" y="0"/>
                  </a:lnTo>
                  <a:lnTo>
                    <a:pt x="63500" y="38100"/>
                  </a:lnTo>
                  <a:lnTo>
                    <a:pt x="88900" y="63500"/>
                  </a:lnTo>
                  <a:lnTo>
                    <a:pt x="101600" y="88900"/>
                  </a:lnTo>
                  <a:lnTo>
                    <a:pt x="127000" y="127000"/>
                  </a:lnTo>
                  <a:lnTo>
                    <a:pt x="152400" y="152400"/>
                  </a:lnTo>
                  <a:lnTo>
                    <a:pt x="165100" y="203200"/>
                  </a:lnTo>
                  <a:lnTo>
                    <a:pt x="177800" y="241300"/>
                  </a:lnTo>
                  <a:lnTo>
                    <a:pt x="190500" y="292100"/>
                  </a:lnTo>
                  <a:lnTo>
                    <a:pt x="203200" y="330200"/>
                  </a:lnTo>
                  <a:lnTo>
                    <a:pt x="203200" y="381000"/>
                  </a:lnTo>
                  <a:lnTo>
                    <a:pt x="203200" y="419100"/>
                  </a:lnTo>
                  <a:lnTo>
                    <a:pt x="203200" y="469900"/>
                  </a:lnTo>
                  <a:lnTo>
                    <a:pt x="203200" y="508000"/>
                  </a:lnTo>
                  <a:lnTo>
                    <a:pt x="203200" y="546100"/>
                  </a:lnTo>
                  <a:lnTo>
                    <a:pt x="177800" y="571500"/>
                  </a:lnTo>
                  <a:lnTo>
                    <a:pt x="177800" y="571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8166100" y="1854200"/>
              <a:ext cx="152401" cy="584201"/>
            </a:xfrm>
            <a:custGeom>
              <a:avLst/>
              <a:gdLst/>
              <a:ahLst/>
              <a:cxnLst/>
              <a:rect l="0" t="0" r="0" b="0"/>
              <a:pathLst>
                <a:path w="152401" h="584201">
                  <a:moveTo>
                    <a:pt x="152400" y="0"/>
                  </a:moveTo>
                  <a:lnTo>
                    <a:pt x="139700" y="0"/>
                  </a:lnTo>
                  <a:lnTo>
                    <a:pt x="114300" y="25400"/>
                  </a:lnTo>
                  <a:lnTo>
                    <a:pt x="88900" y="38100"/>
                  </a:lnTo>
                  <a:lnTo>
                    <a:pt x="76200" y="50800"/>
                  </a:lnTo>
                  <a:lnTo>
                    <a:pt x="63500" y="88900"/>
                  </a:lnTo>
                  <a:lnTo>
                    <a:pt x="25400" y="127000"/>
                  </a:lnTo>
                  <a:lnTo>
                    <a:pt x="25400" y="177800"/>
                  </a:lnTo>
                  <a:lnTo>
                    <a:pt x="0" y="215900"/>
                  </a:lnTo>
                  <a:lnTo>
                    <a:pt x="0" y="266700"/>
                  </a:lnTo>
                  <a:lnTo>
                    <a:pt x="0" y="330200"/>
                  </a:lnTo>
                  <a:lnTo>
                    <a:pt x="0" y="381000"/>
                  </a:lnTo>
                  <a:lnTo>
                    <a:pt x="0" y="444500"/>
                  </a:lnTo>
                  <a:lnTo>
                    <a:pt x="0" y="482600"/>
                  </a:lnTo>
                  <a:lnTo>
                    <a:pt x="12700" y="508000"/>
                  </a:lnTo>
                  <a:lnTo>
                    <a:pt x="25400" y="533400"/>
                  </a:lnTo>
                  <a:lnTo>
                    <a:pt x="38100" y="558800"/>
                  </a:lnTo>
                  <a:lnTo>
                    <a:pt x="63500" y="571500"/>
                  </a:lnTo>
                  <a:lnTo>
                    <a:pt x="88900" y="584200"/>
                  </a:lnTo>
                  <a:lnTo>
                    <a:pt x="88900" y="5842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8978900" y="18288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0" y="25400"/>
                  </a:moveTo>
                  <a:lnTo>
                    <a:pt x="0" y="12700"/>
                  </a:lnTo>
                  <a:lnTo>
                    <a:pt x="25400" y="0"/>
                  </a:lnTo>
                  <a:lnTo>
                    <a:pt x="12700" y="0"/>
                  </a:lnTo>
                  <a:lnTo>
                    <a:pt x="254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63500" y="38100"/>
                  </a:lnTo>
                  <a:lnTo>
                    <a:pt x="76200" y="38100"/>
                  </a:lnTo>
                  <a:lnTo>
                    <a:pt x="50800" y="76200"/>
                  </a:lnTo>
                  <a:lnTo>
                    <a:pt x="25400" y="76200"/>
                  </a:lnTo>
                  <a:lnTo>
                    <a:pt x="38100" y="88900"/>
                  </a:lnTo>
                  <a:lnTo>
                    <a:pt x="50800" y="88900"/>
                  </a:lnTo>
                  <a:lnTo>
                    <a:pt x="63500" y="88900"/>
                  </a:lnTo>
                  <a:lnTo>
                    <a:pt x="114300" y="101600"/>
                  </a:lnTo>
                  <a:lnTo>
                    <a:pt x="127000" y="1143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8166100" y="2832100"/>
              <a:ext cx="152401" cy="12701"/>
            </a:xfrm>
            <a:custGeom>
              <a:avLst/>
              <a:gdLst/>
              <a:ahLst/>
              <a:cxnLst/>
              <a:rect l="0" t="0" r="0" b="0"/>
              <a:pathLst>
                <a:path w="152401" h="12701">
                  <a:moveTo>
                    <a:pt x="0" y="0"/>
                  </a:moveTo>
                  <a:lnTo>
                    <a:pt x="12700" y="0"/>
                  </a:lnTo>
                  <a:lnTo>
                    <a:pt x="381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27000" y="12700"/>
                  </a:lnTo>
                  <a:lnTo>
                    <a:pt x="139700" y="12700"/>
                  </a:lnTo>
                  <a:lnTo>
                    <a:pt x="1524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8229600" y="2933700"/>
              <a:ext cx="139701" cy="1"/>
            </a:xfrm>
            <a:custGeom>
              <a:avLst/>
              <a:gdLst/>
              <a:ahLst/>
              <a:cxnLst/>
              <a:rect l="0" t="0" r="0" b="0"/>
              <a:pathLst>
                <a:path w="139701" h="1">
                  <a:moveTo>
                    <a:pt x="0" y="0"/>
                  </a:moveTo>
                  <a:lnTo>
                    <a:pt x="38100" y="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397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8547100" y="2679700"/>
              <a:ext cx="190501" cy="342901"/>
            </a:xfrm>
            <a:custGeom>
              <a:avLst/>
              <a:gdLst/>
              <a:ahLst/>
              <a:cxnLst/>
              <a:rect l="0" t="0" r="0" b="0"/>
              <a:pathLst>
                <a:path w="190501" h="342901">
                  <a:moveTo>
                    <a:pt x="0" y="25400"/>
                  </a:moveTo>
                  <a:lnTo>
                    <a:pt x="12700" y="25400"/>
                  </a:lnTo>
                  <a:lnTo>
                    <a:pt x="508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101600" y="12700"/>
                  </a:lnTo>
                  <a:lnTo>
                    <a:pt x="101600" y="12700"/>
                  </a:lnTo>
                  <a:lnTo>
                    <a:pt x="101600" y="38100"/>
                  </a:lnTo>
                  <a:lnTo>
                    <a:pt x="88900" y="63500"/>
                  </a:lnTo>
                  <a:lnTo>
                    <a:pt x="76200" y="76200"/>
                  </a:lnTo>
                  <a:lnTo>
                    <a:pt x="63500" y="101600"/>
                  </a:lnTo>
                  <a:lnTo>
                    <a:pt x="50800" y="101600"/>
                  </a:lnTo>
                  <a:lnTo>
                    <a:pt x="63500" y="101600"/>
                  </a:lnTo>
                  <a:lnTo>
                    <a:pt x="76200" y="101600"/>
                  </a:lnTo>
                  <a:lnTo>
                    <a:pt x="152400" y="127000"/>
                  </a:lnTo>
                  <a:lnTo>
                    <a:pt x="177800" y="139700"/>
                  </a:lnTo>
                  <a:lnTo>
                    <a:pt x="190500" y="165100"/>
                  </a:lnTo>
                  <a:lnTo>
                    <a:pt x="190500" y="203200"/>
                  </a:lnTo>
                  <a:lnTo>
                    <a:pt x="190500" y="228600"/>
                  </a:lnTo>
                  <a:lnTo>
                    <a:pt x="177800" y="254000"/>
                  </a:lnTo>
                  <a:lnTo>
                    <a:pt x="165100" y="279400"/>
                  </a:lnTo>
                  <a:lnTo>
                    <a:pt x="127000" y="304800"/>
                  </a:lnTo>
                  <a:lnTo>
                    <a:pt x="114300" y="317500"/>
                  </a:lnTo>
                  <a:lnTo>
                    <a:pt x="88900" y="330200"/>
                  </a:lnTo>
                  <a:lnTo>
                    <a:pt x="63500" y="330200"/>
                  </a:lnTo>
                  <a:lnTo>
                    <a:pt x="50800" y="330200"/>
                  </a:lnTo>
                  <a:lnTo>
                    <a:pt x="50800" y="342900"/>
                  </a:lnTo>
                  <a:lnTo>
                    <a:pt x="38100" y="330200"/>
                  </a:lnTo>
                  <a:lnTo>
                    <a:pt x="38100" y="317500"/>
                  </a:lnTo>
                  <a:lnTo>
                    <a:pt x="25400" y="317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8788400" y="2578100"/>
              <a:ext cx="127001" cy="177801"/>
            </a:xfrm>
            <a:custGeom>
              <a:avLst/>
              <a:gdLst/>
              <a:ahLst/>
              <a:cxnLst/>
              <a:rect l="0" t="0" r="0" b="0"/>
              <a:pathLst>
                <a:path w="127001" h="177801">
                  <a:moveTo>
                    <a:pt x="0" y="1270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76200" y="0"/>
                  </a:lnTo>
                  <a:lnTo>
                    <a:pt x="88900" y="12700"/>
                  </a:lnTo>
                  <a:lnTo>
                    <a:pt x="101600" y="25400"/>
                  </a:lnTo>
                  <a:lnTo>
                    <a:pt x="101600" y="38100"/>
                  </a:lnTo>
                  <a:lnTo>
                    <a:pt x="88900" y="50800"/>
                  </a:lnTo>
                  <a:lnTo>
                    <a:pt x="76200" y="76200"/>
                  </a:lnTo>
                  <a:lnTo>
                    <a:pt x="63500" y="88900"/>
                  </a:lnTo>
                  <a:lnTo>
                    <a:pt x="38100" y="114300"/>
                  </a:lnTo>
                  <a:lnTo>
                    <a:pt x="25400" y="127000"/>
                  </a:lnTo>
                  <a:lnTo>
                    <a:pt x="12700" y="139700"/>
                  </a:lnTo>
                  <a:lnTo>
                    <a:pt x="12700" y="139700"/>
                  </a:lnTo>
                  <a:lnTo>
                    <a:pt x="50800" y="152400"/>
                  </a:lnTo>
                  <a:lnTo>
                    <a:pt x="76200" y="165100"/>
                  </a:lnTo>
                  <a:lnTo>
                    <a:pt x="101600" y="165100"/>
                  </a:lnTo>
                  <a:lnTo>
                    <a:pt x="127000" y="177800"/>
                  </a:lnTo>
                  <a:lnTo>
                    <a:pt x="1270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8407400" y="3352800"/>
              <a:ext cx="165101" cy="1"/>
            </a:xfrm>
            <a:custGeom>
              <a:avLst/>
              <a:gdLst/>
              <a:ahLst/>
              <a:cxnLst/>
              <a:rect l="0" t="0" r="0" b="0"/>
              <a:pathLst>
                <a:path w="165101" h="1">
                  <a:moveTo>
                    <a:pt x="0" y="0"/>
                  </a:moveTo>
                  <a:lnTo>
                    <a:pt x="25400" y="0"/>
                  </a:lnTo>
                  <a:lnTo>
                    <a:pt x="50800" y="0"/>
                  </a:lnTo>
                  <a:lnTo>
                    <a:pt x="88900" y="0"/>
                  </a:lnTo>
                  <a:lnTo>
                    <a:pt x="101600" y="0"/>
                  </a:lnTo>
                  <a:lnTo>
                    <a:pt x="127000" y="0"/>
                  </a:lnTo>
                  <a:lnTo>
                    <a:pt x="1524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8458200" y="3441700"/>
              <a:ext cx="152401" cy="25401"/>
            </a:xfrm>
            <a:custGeom>
              <a:avLst/>
              <a:gdLst/>
              <a:ahLst/>
              <a:cxnLst/>
              <a:rect l="0" t="0" r="0" b="0"/>
              <a:pathLst>
                <a:path w="152401" h="25401">
                  <a:moveTo>
                    <a:pt x="0" y="25400"/>
                  </a:moveTo>
                  <a:lnTo>
                    <a:pt x="38100" y="254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14300" y="12700"/>
                  </a:lnTo>
                  <a:lnTo>
                    <a:pt x="127000" y="1270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8724900" y="3225800"/>
              <a:ext cx="165101" cy="279401"/>
            </a:xfrm>
            <a:custGeom>
              <a:avLst/>
              <a:gdLst/>
              <a:ahLst/>
              <a:cxnLst/>
              <a:rect l="0" t="0" r="0" b="0"/>
              <a:pathLst>
                <a:path w="165101" h="279401">
                  <a:moveTo>
                    <a:pt x="127000" y="0"/>
                  </a:moveTo>
                  <a:lnTo>
                    <a:pt x="101600" y="0"/>
                  </a:lnTo>
                  <a:lnTo>
                    <a:pt x="76200" y="12700"/>
                  </a:lnTo>
                  <a:lnTo>
                    <a:pt x="63500" y="38100"/>
                  </a:lnTo>
                  <a:lnTo>
                    <a:pt x="38100" y="508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38100" y="152400"/>
                  </a:lnTo>
                  <a:lnTo>
                    <a:pt x="50800" y="139700"/>
                  </a:lnTo>
                  <a:lnTo>
                    <a:pt x="76200" y="127000"/>
                  </a:lnTo>
                  <a:lnTo>
                    <a:pt x="101600" y="101600"/>
                  </a:lnTo>
                  <a:lnTo>
                    <a:pt x="114300" y="76200"/>
                  </a:lnTo>
                  <a:lnTo>
                    <a:pt x="139700" y="63500"/>
                  </a:lnTo>
                  <a:lnTo>
                    <a:pt x="152400" y="38100"/>
                  </a:lnTo>
                  <a:lnTo>
                    <a:pt x="152400" y="12700"/>
                  </a:lnTo>
                  <a:lnTo>
                    <a:pt x="165100" y="12700"/>
                  </a:lnTo>
                  <a:lnTo>
                    <a:pt x="165100" y="12700"/>
                  </a:lnTo>
                  <a:lnTo>
                    <a:pt x="152400" y="63500"/>
                  </a:lnTo>
                  <a:lnTo>
                    <a:pt x="152400" y="88900"/>
                  </a:lnTo>
                  <a:lnTo>
                    <a:pt x="139700" y="114300"/>
                  </a:lnTo>
                  <a:lnTo>
                    <a:pt x="139700" y="152400"/>
                  </a:lnTo>
                  <a:lnTo>
                    <a:pt x="139700" y="190500"/>
                  </a:lnTo>
                  <a:lnTo>
                    <a:pt x="139700" y="215900"/>
                  </a:lnTo>
                  <a:lnTo>
                    <a:pt x="152400" y="241300"/>
                  </a:lnTo>
                  <a:lnTo>
                    <a:pt x="152400" y="266700"/>
                  </a:lnTo>
                  <a:lnTo>
                    <a:pt x="152400" y="279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8648700" y="3124200"/>
              <a:ext cx="393701" cy="469901"/>
            </a:xfrm>
            <a:custGeom>
              <a:avLst/>
              <a:gdLst/>
              <a:ahLst/>
              <a:cxnLst/>
              <a:rect l="0" t="0" r="0" b="0"/>
              <a:pathLst>
                <a:path w="393701" h="469901">
                  <a:moveTo>
                    <a:pt x="355600" y="406400"/>
                  </a:moveTo>
                  <a:lnTo>
                    <a:pt x="355600" y="381000"/>
                  </a:lnTo>
                  <a:lnTo>
                    <a:pt x="355600" y="355600"/>
                  </a:lnTo>
                  <a:lnTo>
                    <a:pt x="355600" y="330200"/>
                  </a:lnTo>
                  <a:lnTo>
                    <a:pt x="355600" y="292100"/>
                  </a:lnTo>
                  <a:lnTo>
                    <a:pt x="355600" y="254000"/>
                  </a:lnTo>
                  <a:lnTo>
                    <a:pt x="355600" y="203200"/>
                  </a:lnTo>
                  <a:lnTo>
                    <a:pt x="355600" y="152400"/>
                  </a:lnTo>
                  <a:lnTo>
                    <a:pt x="368300" y="114300"/>
                  </a:lnTo>
                  <a:lnTo>
                    <a:pt x="368300" y="76200"/>
                  </a:lnTo>
                  <a:lnTo>
                    <a:pt x="368300" y="50800"/>
                  </a:lnTo>
                  <a:lnTo>
                    <a:pt x="355600" y="25400"/>
                  </a:lnTo>
                  <a:lnTo>
                    <a:pt x="355600" y="25400"/>
                  </a:lnTo>
                  <a:lnTo>
                    <a:pt x="355600" y="25400"/>
                  </a:lnTo>
                  <a:lnTo>
                    <a:pt x="355600" y="25400"/>
                  </a:lnTo>
                  <a:lnTo>
                    <a:pt x="279400" y="12700"/>
                  </a:lnTo>
                  <a:lnTo>
                    <a:pt x="241300" y="12700"/>
                  </a:lnTo>
                  <a:lnTo>
                    <a:pt x="215900" y="12700"/>
                  </a:lnTo>
                  <a:lnTo>
                    <a:pt x="177800" y="12700"/>
                  </a:lnTo>
                  <a:lnTo>
                    <a:pt x="152400" y="12700"/>
                  </a:lnTo>
                  <a:lnTo>
                    <a:pt x="114300" y="0"/>
                  </a:lnTo>
                  <a:lnTo>
                    <a:pt x="88900" y="0"/>
                  </a:lnTo>
                  <a:lnTo>
                    <a:pt x="63500" y="0"/>
                  </a:lnTo>
                  <a:lnTo>
                    <a:pt x="38100" y="12700"/>
                  </a:lnTo>
                  <a:lnTo>
                    <a:pt x="25400" y="25400"/>
                  </a:lnTo>
                  <a:lnTo>
                    <a:pt x="12700" y="381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101600"/>
                  </a:lnTo>
                  <a:lnTo>
                    <a:pt x="0" y="139700"/>
                  </a:lnTo>
                  <a:lnTo>
                    <a:pt x="0" y="165100"/>
                  </a:lnTo>
                  <a:lnTo>
                    <a:pt x="0" y="190500"/>
                  </a:lnTo>
                  <a:lnTo>
                    <a:pt x="0" y="228600"/>
                  </a:lnTo>
                  <a:lnTo>
                    <a:pt x="0" y="254000"/>
                  </a:lnTo>
                  <a:lnTo>
                    <a:pt x="0" y="292100"/>
                  </a:lnTo>
                  <a:lnTo>
                    <a:pt x="0" y="317500"/>
                  </a:lnTo>
                  <a:lnTo>
                    <a:pt x="0" y="342900"/>
                  </a:lnTo>
                  <a:lnTo>
                    <a:pt x="0" y="368300"/>
                  </a:lnTo>
                  <a:lnTo>
                    <a:pt x="0" y="393700"/>
                  </a:lnTo>
                  <a:lnTo>
                    <a:pt x="0" y="406400"/>
                  </a:lnTo>
                  <a:lnTo>
                    <a:pt x="0" y="431800"/>
                  </a:lnTo>
                  <a:lnTo>
                    <a:pt x="12700" y="444500"/>
                  </a:lnTo>
                  <a:lnTo>
                    <a:pt x="38100" y="457200"/>
                  </a:lnTo>
                  <a:lnTo>
                    <a:pt x="38100" y="469900"/>
                  </a:lnTo>
                  <a:lnTo>
                    <a:pt x="88900" y="469900"/>
                  </a:lnTo>
                  <a:lnTo>
                    <a:pt x="101600" y="469900"/>
                  </a:lnTo>
                  <a:lnTo>
                    <a:pt x="127000" y="457200"/>
                  </a:lnTo>
                  <a:lnTo>
                    <a:pt x="152400" y="457200"/>
                  </a:lnTo>
                  <a:lnTo>
                    <a:pt x="177800" y="444500"/>
                  </a:lnTo>
                  <a:lnTo>
                    <a:pt x="215900" y="444500"/>
                  </a:lnTo>
                  <a:lnTo>
                    <a:pt x="254000" y="444500"/>
                  </a:lnTo>
                  <a:lnTo>
                    <a:pt x="292100" y="444500"/>
                  </a:lnTo>
                  <a:lnTo>
                    <a:pt x="330200" y="431800"/>
                  </a:lnTo>
                  <a:lnTo>
                    <a:pt x="355600" y="431800"/>
                  </a:lnTo>
                  <a:lnTo>
                    <a:pt x="381000" y="431800"/>
                  </a:lnTo>
                  <a:lnTo>
                    <a:pt x="393700" y="431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39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1524000" cy="563562"/>
          </a:xfrm>
          <a:solidFill>
            <a:srgbClr val="FFDA25"/>
          </a:solidFill>
          <a:ln w="57150" cmpd="sng">
            <a:solidFill>
              <a:srgbClr val="30FF15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/>
              <a:t>Tool-Kit</a:t>
            </a:r>
            <a:endParaRPr lang="en-US" sz="2800" dirty="0"/>
          </a:p>
        </p:txBody>
      </p:sp>
      <p:pic>
        <p:nvPicPr>
          <p:cNvPr id="7170" name="Picture 2" descr="C:\Users\Debbie\AppData\Local\Temp\SNAGHTML260403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9719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357" y="1930937"/>
            <a:ext cx="6639791" cy="1454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43200" y="3886199"/>
            <a:ext cx="625879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71800" y="838200"/>
            <a:ext cx="13819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2552700" y="2705100"/>
            <a:ext cx="6108701" cy="1219201"/>
            <a:chOff x="2552700" y="2705100"/>
            <a:chExt cx="6108701" cy="1219201"/>
          </a:xfrm>
        </p:grpSpPr>
        <p:sp>
          <p:nvSpPr>
            <p:cNvPr id="37" name="Freeform 36"/>
            <p:cNvSpPr/>
            <p:nvPr/>
          </p:nvSpPr>
          <p:spPr>
            <a:xfrm>
              <a:off x="2781300" y="3302000"/>
              <a:ext cx="215901" cy="317501"/>
            </a:xfrm>
            <a:custGeom>
              <a:avLst/>
              <a:gdLst/>
              <a:ahLst/>
              <a:cxnLst/>
              <a:rect l="0" t="0" r="0" b="0"/>
              <a:pathLst>
                <a:path w="215901" h="3175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50800" y="76200"/>
                  </a:lnTo>
                  <a:lnTo>
                    <a:pt x="76200" y="114300"/>
                  </a:lnTo>
                  <a:lnTo>
                    <a:pt x="101600" y="139700"/>
                  </a:lnTo>
                  <a:lnTo>
                    <a:pt x="127000" y="177800"/>
                  </a:lnTo>
                  <a:lnTo>
                    <a:pt x="152400" y="190500"/>
                  </a:lnTo>
                  <a:lnTo>
                    <a:pt x="165100" y="228600"/>
                  </a:lnTo>
                  <a:lnTo>
                    <a:pt x="177800" y="241300"/>
                  </a:lnTo>
                  <a:lnTo>
                    <a:pt x="190500" y="266700"/>
                  </a:lnTo>
                  <a:lnTo>
                    <a:pt x="215900" y="292100"/>
                  </a:lnTo>
                  <a:lnTo>
                    <a:pt x="215900" y="304800"/>
                  </a:lnTo>
                  <a:lnTo>
                    <a:pt x="215900" y="317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2806700" y="3289300"/>
              <a:ext cx="190501" cy="368301"/>
            </a:xfrm>
            <a:custGeom>
              <a:avLst/>
              <a:gdLst/>
              <a:ahLst/>
              <a:cxnLst/>
              <a:rect l="0" t="0" r="0" b="0"/>
              <a:pathLst>
                <a:path w="190501" h="368301">
                  <a:moveTo>
                    <a:pt x="190500" y="0"/>
                  </a:moveTo>
                  <a:lnTo>
                    <a:pt x="190500" y="0"/>
                  </a:lnTo>
                  <a:lnTo>
                    <a:pt x="190500" y="0"/>
                  </a:lnTo>
                  <a:lnTo>
                    <a:pt x="190500" y="12700"/>
                  </a:lnTo>
                  <a:lnTo>
                    <a:pt x="177800" y="38100"/>
                  </a:lnTo>
                  <a:lnTo>
                    <a:pt x="127000" y="127000"/>
                  </a:lnTo>
                  <a:lnTo>
                    <a:pt x="101600" y="165100"/>
                  </a:lnTo>
                  <a:lnTo>
                    <a:pt x="88900" y="203200"/>
                  </a:lnTo>
                  <a:lnTo>
                    <a:pt x="63500" y="228600"/>
                  </a:lnTo>
                  <a:lnTo>
                    <a:pt x="50800" y="266700"/>
                  </a:lnTo>
                  <a:lnTo>
                    <a:pt x="38100" y="292100"/>
                  </a:lnTo>
                  <a:lnTo>
                    <a:pt x="25400" y="317500"/>
                  </a:lnTo>
                  <a:lnTo>
                    <a:pt x="12700" y="342900"/>
                  </a:lnTo>
                  <a:lnTo>
                    <a:pt x="0" y="355600"/>
                  </a:lnTo>
                  <a:lnTo>
                    <a:pt x="0" y="368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048000" y="2717800"/>
              <a:ext cx="1" cy="76201"/>
            </a:xfrm>
            <a:custGeom>
              <a:avLst/>
              <a:gdLst/>
              <a:ahLst/>
              <a:cxnLst/>
              <a:rect l="0" t="0" r="0" b="0"/>
              <a:pathLst>
                <a:path w="1" h="76201">
                  <a:moveTo>
                    <a:pt x="0" y="0"/>
                  </a:moveTo>
                  <a:lnTo>
                    <a:pt x="0" y="12700"/>
                  </a:lnTo>
                  <a:lnTo>
                    <a:pt x="0" y="50800"/>
                  </a:lnTo>
                  <a:lnTo>
                    <a:pt x="0" y="76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781300" y="2730500"/>
              <a:ext cx="88901" cy="76201"/>
            </a:xfrm>
            <a:custGeom>
              <a:avLst/>
              <a:gdLst/>
              <a:ahLst/>
              <a:cxnLst/>
              <a:rect l="0" t="0" r="0" b="0"/>
              <a:pathLst>
                <a:path w="88901" h="76201">
                  <a:moveTo>
                    <a:pt x="0" y="25400"/>
                  </a:moveTo>
                  <a:lnTo>
                    <a:pt x="0" y="25400"/>
                  </a:lnTo>
                  <a:lnTo>
                    <a:pt x="25400" y="1270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25400" y="25400"/>
                  </a:lnTo>
                  <a:lnTo>
                    <a:pt x="25400" y="25400"/>
                  </a:lnTo>
                  <a:lnTo>
                    <a:pt x="25400" y="38100"/>
                  </a:lnTo>
                  <a:lnTo>
                    <a:pt x="25400" y="50800"/>
                  </a:lnTo>
                  <a:lnTo>
                    <a:pt x="25400" y="76200"/>
                  </a:lnTo>
                  <a:lnTo>
                    <a:pt x="12700" y="762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25400" y="76200"/>
                  </a:lnTo>
                  <a:lnTo>
                    <a:pt x="38100" y="76200"/>
                  </a:lnTo>
                  <a:lnTo>
                    <a:pt x="63500" y="63500"/>
                  </a:lnTo>
                  <a:lnTo>
                    <a:pt x="889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238500" y="2997200"/>
              <a:ext cx="25401" cy="101601"/>
            </a:xfrm>
            <a:custGeom>
              <a:avLst/>
              <a:gdLst/>
              <a:ahLst/>
              <a:cxnLst/>
              <a:rect l="0" t="0" r="0" b="0"/>
              <a:pathLst>
                <a:path w="25401" h="101601">
                  <a:moveTo>
                    <a:pt x="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0" y="50800"/>
                  </a:lnTo>
                  <a:lnTo>
                    <a:pt x="0" y="76200"/>
                  </a:lnTo>
                  <a:lnTo>
                    <a:pt x="0" y="88900"/>
                  </a:lnTo>
                  <a:lnTo>
                    <a:pt x="12700" y="889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25400" y="101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3162300" y="3149600"/>
              <a:ext cx="165101" cy="12701"/>
            </a:xfrm>
            <a:custGeom>
              <a:avLst/>
              <a:gdLst/>
              <a:ahLst/>
              <a:cxnLst/>
              <a:rect l="0" t="0" r="0" b="0"/>
              <a:pathLst>
                <a:path w="165101" h="12701">
                  <a:moveTo>
                    <a:pt x="0" y="12700"/>
                  </a:moveTo>
                  <a:lnTo>
                    <a:pt x="25400" y="12700"/>
                  </a:lnTo>
                  <a:lnTo>
                    <a:pt x="38100" y="12700"/>
                  </a:lnTo>
                  <a:lnTo>
                    <a:pt x="76200" y="0"/>
                  </a:lnTo>
                  <a:lnTo>
                    <a:pt x="101600" y="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65100" y="0"/>
                  </a:lnTo>
                  <a:lnTo>
                    <a:pt x="1651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3200400" y="3238500"/>
              <a:ext cx="139701" cy="114301"/>
            </a:xfrm>
            <a:custGeom>
              <a:avLst/>
              <a:gdLst/>
              <a:ahLst/>
              <a:cxnLst/>
              <a:rect l="0" t="0" r="0" b="0"/>
              <a:pathLst>
                <a:path w="139701" h="114301">
                  <a:moveTo>
                    <a:pt x="12700" y="12700"/>
                  </a:moveTo>
                  <a:lnTo>
                    <a:pt x="38100" y="0"/>
                  </a:lnTo>
                  <a:lnTo>
                    <a:pt x="38100" y="0"/>
                  </a:lnTo>
                  <a:lnTo>
                    <a:pt x="63500" y="0"/>
                  </a:lnTo>
                  <a:lnTo>
                    <a:pt x="50800" y="12700"/>
                  </a:lnTo>
                  <a:lnTo>
                    <a:pt x="63500" y="12700"/>
                  </a:lnTo>
                  <a:lnTo>
                    <a:pt x="76200" y="1270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63500" y="38100"/>
                  </a:lnTo>
                  <a:lnTo>
                    <a:pt x="63500" y="50800"/>
                  </a:lnTo>
                  <a:lnTo>
                    <a:pt x="50800" y="76200"/>
                  </a:lnTo>
                  <a:lnTo>
                    <a:pt x="38100" y="88900"/>
                  </a:lnTo>
                  <a:lnTo>
                    <a:pt x="25400" y="114300"/>
                  </a:lnTo>
                  <a:lnTo>
                    <a:pt x="25400" y="101600"/>
                  </a:lnTo>
                  <a:lnTo>
                    <a:pt x="25400" y="114300"/>
                  </a:lnTo>
                  <a:lnTo>
                    <a:pt x="0" y="114300"/>
                  </a:lnTo>
                  <a:lnTo>
                    <a:pt x="12700" y="114300"/>
                  </a:lnTo>
                  <a:lnTo>
                    <a:pt x="25400" y="114300"/>
                  </a:lnTo>
                  <a:lnTo>
                    <a:pt x="76200" y="114300"/>
                  </a:lnTo>
                  <a:lnTo>
                    <a:pt x="88900" y="114300"/>
                  </a:lnTo>
                  <a:lnTo>
                    <a:pt x="88900" y="114300"/>
                  </a:lnTo>
                  <a:lnTo>
                    <a:pt x="127000" y="114300"/>
                  </a:lnTo>
                  <a:lnTo>
                    <a:pt x="1397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552700" y="2908300"/>
              <a:ext cx="1104901" cy="825501"/>
            </a:xfrm>
            <a:custGeom>
              <a:avLst/>
              <a:gdLst/>
              <a:ahLst/>
              <a:cxnLst/>
              <a:rect l="0" t="0" r="0" b="0"/>
              <a:pathLst>
                <a:path w="1104901" h="825501">
                  <a:moveTo>
                    <a:pt x="1092200" y="711200"/>
                  </a:moveTo>
                  <a:lnTo>
                    <a:pt x="1092200" y="711200"/>
                  </a:lnTo>
                  <a:lnTo>
                    <a:pt x="1104900" y="647700"/>
                  </a:lnTo>
                  <a:lnTo>
                    <a:pt x="1104900" y="596900"/>
                  </a:lnTo>
                  <a:lnTo>
                    <a:pt x="1104900" y="558800"/>
                  </a:lnTo>
                  <a:lnTo>
                    <a:pt x="1104900" y="508000"/>
                  </a:lnTo>
                  <a:lnTo>
                    <a:pt x="1104900" y="444500"/>
                  </a:lnTo>
                  <a:lnTo>
                    <a:pt x="1104900" y="393700"/>
                  </a:lnTo>
                  <a:lnTo>
                    <a:pt x="1104900" y="342900"/>
                  </a:lnTo>
                  <a:lnTo>
                    <a:pt x="1104900" y="292100"/>
                  </a:lnTo>
                  <a:lnTo>
                    <a:pt x="1104900" y="228600"/>
                  </a:lnTo>
                  <a:lnTo>
                    <a:pt x="1104900" y="177800"/>
                  </a:lnTo>
                  <a:lnTo>
                    <a:pt x="1104900" y="139700"/>
                  </a:lnTo>
                  <a:lnTo>
                    <a:pt x="1092200" y="101600"/>
                  </a:lnTo>
                  <a:lnTo>
                    <a:pt x="1079500" y="76200"/>
                  </a:lnTo>
                  <a:lnTo>
                    <a:pt x="1066800" y="50800"/>
                  </a:lnTo>
                  <a:lnTo>
                    <a:pt x="1054100" y="25400"/>
                  </a:lnTo>
                  <a:lnTo>
                    <a:pt x="1041400" y="12700"/>
                  </a:lnTo>
                  <a:lnTo>
                    <a:pt x="1016000" y="0"/>
                  </a:lnTo>
                  <a:lnTo>
                    <a:pt x="977900" y="0"/>
                  </a:lnTo>
                  <a:lnTo>
                    <a:pt x="952500" y="0"/>
                  </a:lnTo>
                  <a:lnTo>
                    <a:pt x="927100" y="0"/>
                  </a:lnTo>
                  <a:lnTo>
                    <a:pt x="889000" y="0"/>
                  </a:lnTo>
                  <a:lnTo>
                    <a:pt x="838200" y="0"/>
                  </a:lnTo>
                  <a:lnTo>
                    <a:pt x="800100" y="0"/>
                  </a:lnTo>
                  <a:lnTo>
                    <a:pt x="762000" y="0"/>
                  </a:lnTo>
                  <a:lnTo>
                    <a:pt x="711200" y="0"/>
                  </a:lnTo>
                  <a:lnTo>
                    <a:pt x="647700" y="12700"/>
                  </a:lnTo>
                  <a:lnTo>
                    <a:pt x="596900" y="25400"/>
                  </a:lnTo>
                  <a:lnTo>
                    <a:pt x="546100" y="25400"/>
                  </a:lnTo>
                  <a:lnTo>
                    <a:pt x="495300" y="25400"/>
                  </a:lnTo>
                  <a:lnTo>
                    <a:pt x="431800" y="38100"/>
                  </a:lnTo>
                  <a:lnTo>
                    <a:pt x="381000" y="50800"/>
                  </a:lnTo>
                  <a:lnTo>
                    <a:pt x="317500" y="50800"/>
                  </a:lnTo>
                  <a:lnTo>
                    <a:pt x="254000" y="63500"/>
                  </a:lnTo>
                  <a:lnTo>
                    <a:pt x="203200" y="76200"/>
                  </a:lnTo>
                  <a:lnTo>
                    <a:pt x="165100" y="76200"/>
                  </a:lnTo>
                  <a:lnTo>
                    <a:pt x="127000" y="88900"/>
                  </a:lnTo>
                  <a:lnTo>
                    <a:pt x="88900" y="889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25400" y="1016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0" y="177800"/>
                  </a:lnTo>
                  <a:lnTo>
                    <a:pt x="0" y="203200"/>
                  </a:lnTo>
                  <a:lnTo>
                    <a:pt x="0" y="241300"/>
                  </a:lnTo>
                  <a:lnTo>
                    <a:pt x="12700" y="279400"/>
                  </a:lnTo>
                  <a:lnTo>
                    <a:pt x="12700" y="330200"/>
                  </a:lnTo>
                  <a:lnTo>
                    <a:pt x="12700" y="368300"/>
                  </a:lnTo>
                  <a:lnTo>
                    <a:pt x="0" y="419100"/>
                  </a:lnTo>
                  <a:lnTo>
                    <a:pt x="0" y="469900"/>
                  </a:lnTo>
                  <a:lnTo>
                    <a:pt x="0" y="508000"/>
                  </a:lnTo>
                  <a:lnTo>
                    <a:pt x="0" y="558800"/>
                  </a:lnTo>
                  <a:lnTo>
                    <a:pt x="0" y="596900"/>
                  </a:lnTo>
                  <a:lnTo>
                    <a:pt x="0" y="635000"/>
                  </a:lnTo>
                  <a:lnTo>
                    <a:pt x="0" y="673100"/>
                  </a:lnTo>
                  <a:lnTo>
                    <a:pt x="0" y="698500"/>
                  </a:lnTo>
                  <a:lnTo>
                    <a:pt x="0" y="723900"/>
                  </a:lnTo>
                  <a:lnTo>
                    <a:pt x="0" y="749300"/>
                  </a:lnTo>
                  <a:lnTo>
                    <a:pt x="12700" y="774700"/>
                  </a:lnTo>
                  <a:lnTo>
                    <a:pt x="25400" y="787400"/>
                  </a:lnTo>
                  <a:lnTo>
                    <a:pt x="25400" y="800100"/>
                  </a:lnTo>
                  <a:lnTo>
                    <a:pt x="50800" y="812800"/>
                  </a:lnTo>
                  <a:lnTo>
                    <a:pt x="63500" y="812800"/>
                  </a:lnTo>
                  <a:lnTo>
                    <a:pt x="88900" y="825500"/>
                  </a:lnTo>
                  <a:lnTo>
                    <a:pt x="114300" y="825500"/>
                  </a:lnTo>
                  <a:lnTo>
                    <a:pt x="139700" y="825500"/>
                  </a:lnTo>
                  <a:lnTo>
                    <a:pt x="165100" y="825500"/>
                  </a:lnTo>
                  <a:lnTo>
                    <a:pt x="203200" y="825500"/>
                  </a:lnTo>
                  <a:lnTo>
                    <a:pt x="241300" y="825500"/>
                  </a:lnTo>
                  <a:lnTo>
                    <a:pt x="292100" y="825500"/>
                  </a:lnTo>
                  <a:lnTo>
                    <a:pt x="317500" y="812800"/>
                  </a:lnTo>
                  <a:lnTo>
                    <a:pt x="381000" y="812800"/>
                  </a:lnTo>
                  <a:lnTo>
                    <a:pt x="419100" y="812800"/>
                  </a:lnTo>
                  <a:lnTo>
                    <a:pt x="469900" y="812800"/>
                  </a:lnTo>
                  <a:lnTo>
                    <a:pt x="520700" y="800100"/>
                  </a:lnTo>
                  <a:lnTo>
                    <a:pt x="571500" y="787400"/>
                  </a:lnTo>
                  <a:lnTo>
                    <a:pt x="635000" y="787400"/>
                  </a:lnTo>
                  <a:lnTo>
                    <a:pt x="685800" y="774700"/>
                  </a:lnTo>
                  <a:lnTo>
                    <a:pt x="736600" y="774700"/>
                  </a:lnTo>
                  <a:lnTo>
                    <a:pt x="787400" y="774700"/>
                  </a:lnTo>
                  <a:lnTo>
                    <a:pt x="838200" y="762000"/>
                  </a:lnTo>
                  <a:lnTo>
                    <a:pt x="889000" y="749300"/>
                  </a:lnTo>
                  <a:lnTo>
                    <a:pt x="927100" y="749300"/>
                  </a:lnTo>
                  <a:lnTo>
                    <a:pt x="977900" y="749300"/>
                  </a:lnTo>
                  <a:lnTo>
                    <a:pt x="1016000" y="749300"/>
                  </a:lnTo>
                  <a:lnTo>
                    <a:pt x="1028700" y="749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279900" y="2705100"/>
              <a:ext cx="114301" cy="76201"/>
            </a:xfrm>
            <a:custGeom>
              <a:avLst/>
              <a:gdLst/>
              <a:ahLst/>
              <a:cxnLst/>
              <a:rect l="0" t="0" r="0" b="0"/>
              <a:pathLst>
                <a:path w="114301" h="76201">
                  <a:moveTo>
                    <a:pt x="0" y="12700"/>
                  </a:moveTo>
                  <a:lnTo>
                    <a:pt x="12700" y="12700"/>
                  </a:lnTo>
                  <a:lnTo>
                    <a:pt x="12700" y="12700"/>
                  </a:lnTo>
                  <a:lnTo>
                    <a:pt x="38100" y="0"/>
                  </a:lnTo>
                  <a:lnTo>
                    <a:pt x="63500" y="12700"/>
                  </a:lnTo>
                  <a:lnTo>
                    <a:pt x="63500" y="0"/>
                  </a:lnTo>
                  <a:lnTo>
                    <a:pt x="63500" y="25400"/>
                  </a:lnTo>
                  <a:lnTo>
                    <a:pt x="63500" y="25400"/>
                  </a:lnTo>
                  <a:lnTo>
                    <a:pt x="63500" y="38100"/>
                  </a:lnTo>
                  <a:lnTo>
                    <a:pt x="50800" y="50800"/>
                  </a:lnTo>
                  <a:lnTo>
                    <a:pt x="50800" y="63500"/>
                  </a:lnTo>
                  <a:lnTo>
                    <a:pt x="50800" y="76200"/>
                  </a:lnTo>
                  <a:lnTo>
                    <a:pt x="38100" y="76200"/>
                  </a:lnTo>
                  <a:lnTo>
                    <a:pt x="50800" y="76200"/>
                  </a:lnTo>
                  <a:lnTo>
                    <a:pt x="50800" y="76200"/>
                  </a:lnTo>
                  <a:lnTo>
                    <a:pt x="63500" y="76200"/>
                  </a:lnTo>
                  <a:lnTo>
                    <a:pt x="101600" y="76200"/>
                  </a:lnTo>
                  <a:lnTo>
                    <a:pt x="114300" y="63500"/>
                  </a:lnTo>
                  <a:lnTo>
                    <a:pt x="101600" y="63500"/>
                  </a:lnTo>
                  <a:lnTo>
                    <a:pt x="1143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4470400" y="3365500"/>
              <a:ext cx="215901" cy="304801"/>
            </a:xfrm>
            <a:custGeom>
              <a:avLst/>
              <a:gdLst/>
              <a:ahLst/>
              <a:cxnLst/>
              <a:rect l="0" t="0" r="0" b="0"/>
              <a:pathLst>
                <a:path w="215901" h="304801">
                  <a:moveTo>
                    <a:pt x="0" y="0"/>
                  </a:moveTo>
                  <a:lnTo>
                    <a:pt x="25400" y="50800"/>
                  </a:lnTo>
                  <a:lnTo>
                    <a:pt x="50800" y="76200"/>
                  </a:lnTo>
                  <a:lnTo>
                    <a:pt x="63500" y="101600"/>
                  </a:lnTo>
                  <a:lnTo>
                    <a:pt x="88900" y="127000"/>
                  </a:lnTo>
                  <a:lnTo>
                    <a:pt x="114300" y="152400"/>
                  </a:lnTo>
                  <a:lnTo>
                    <a:pt x="127000" y="190500"/>
                  </a:lnTo>
                  <a:lnTo>
                    <a:pt x="152400" y="215900"/>
                  </a:lnTo>
                  <a:lnTo>
                    <a:pt x="165100" y="241300"/>
                  </a:lnTo>
                  <a:lnTo>
                    <a:pt x="177800" y="266700"/>
                  </a:lnTo>
                  <a:lnTo>
                    <a:pt x="177800" y="292100"/>
                  </a:lnTo>
                  <a:lnTo>
                    <a:pt x="203200" y="292100"/>
                  </a:lnTo>
                  <a:lnTo>
                    <a:pt x="190500" y="292100"/>
                  </a:lnTo>
                  <a:lnTo>
                    <a:pt x="203200" y="292100"/>
                  </a:lnTo>
                  <a:lnTo>
                    <a:pt x="215900" y="292100"/>
                  </a:lnTo>
                  <a:lnTo>
                    <a:pt x="21590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4483100" y="3352800"/>
              <a:ext cx="203201" cy="330201"/>
            </a:xfrm>
            <a:custGeom>
              <a:avLst/>
              <a:gdLst/>
              <a:ahLst/>
              <a:cxnLst/>
              <a:rect l="0" t="0" r="0" b="0"/>
              <a:pathLst>
                <a:path w="203201" h="330201">
                  <a:moveTo>
                    <a:pt x="190500" y="0"/>
                  </a:moveTo>
                  <a:lnTo>
                    <a:pt x="203200" y="0"/>
                  </a:lnTo>
                  <a:lnTo>
                    <a:pt x="190500" y="12700"/>
                  </a:lnTo>
                  <a:lnTo>
                    <a:pt x="190500" y="25400"/>
                  </a:lnTo>
                  <a:lnTo>
                    <a:pt x="165100" y="88900"/>
                  </a:lnTo>
                  <a:lnTo>
                    <a:pt x="139700" y="127000"/>
                  </a:lnTo>
                  <a:lnTo>
                    <a:pt x="114300" y="152400"/>
                  </a:lnTo>
                  <a:lnTo>
                    <a:pt x="101600" y="177800"/>
                  </a:lnTo>
                  <a:lnTo>
                    <a:pt x="76200" y="215900"/>
                  </a:lnTo>
                  <a:lnTo>
                    <a:pt x="63500" y="241300"/>
                  </a:lnTo>
                  <a:lnTo>
                    <a:pt x="38100" y="266700"/>
                  </a:lnTo>
                  <a:lnTo>
                    <a:pt x="12700" y="292100"/>
                  </a:lnTo>
                  <a:lnTo>
                    <a:pt x="12700" y="304800"/>
                  </a:lnTo>
                  <a:lnTo>
                    <a:pt x="0" y="3302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4889500" y="2933700"/>
              <a:ext cx="139701" cy="152401"/>
            </a:xfrm>
            <a:custGeom>
              <a:avLst/>
              <a:gdLst/>
              <a:ahLst/>
              <a:cxnLst/>
              <a:rect l="0" t="0" r="0" b="0"/>
              <a:pathLst>
                <a:path w="139701" h="152401">
                  <a:moveTo>
                    <a:pt x="101600" y="0"/>
                  </a:moveTo>
                  <a:lnTo>
                    <a:pt x="101600" y="12700"/>
                  </a:lnTo>
                  <a:lnTo>
                    <a:pt x="88900" y="12700"/>
                  </a:lnTo>
                  <a:lnTo>
                    <a:pt x="63500" y="25400"/>
                  </a:lnTo>
                  <a:lnTo>
                    <a:pt x="50800" y="25400"/>
                  </a:lnTo>
                  <a:lnTo>
                    <a:pt x="50800" y="38100"/>
                  </a:lnTo>
                  <a:lnTo>
                    <a:pt x="25400" y="25400"/>
                  </a:lnTo>
                  <a:lnTo>
                    <a:pt x="25400" y="127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50800"/>
                  </a:lnTo>
                  <a:lnTo>
                    <a:pt x="0" y="63500"/>
                  </a:lnTo>
                  <a:lnTo>
                    <a:pt x="0" y="63500"/>
                  </a:lnTo>
                  <a:lnTo>
                    <a:pt x="0" y="76200"/>
                  </a:lnTo>
                  <a:lnTo>
                    <a:pt x="25400" y="88900"/>
                  </a:lnTo>
                  <a:lnTo>
                    <a:pt x="63500" y="88900"/>
                  </a:lnTo>
                  <a:lnTo>
                    <a:pt x="76200" y="88900"/>
                  </a:lnTo>
                  <a:lnTo>
                    <a:pt x="88900" y="88900"/>
                  </a:lnTo>
                  <a:lnTo>
                    <a:pt x="114300" y="88900"/>
                  </a:lnTo>
                  <a:lnTo>
                    <a:pt x="114300" y="101600"/>
                  </a:lnTo>
                  <a:lnTo>
                    <a:pt x="127000" y="114300"/>
                  </a:lnTo>
                  <a:lnTo>
                    <a:pt x="139700" y="114300"/>
                  </a:lnTo>
                  <a:lnTo>
                    <a:pt x="139700" y="114300"/>
                  </a:lnTo>
                  <a:lnTo>
                    <a:pt x="114300" y="139700"/>
                  </a:lnTo>
                  <a:lnTo>
                    <a:pt x="114300" y="139700"/>
                  </a:lnTo>
                  <a:lnTo>
                    <a:pt x="101600" y="152400"/>
                  </a:lnTo>
                  <a:lnTo>
                    <a:pt x="88900" y="152400"/>
                  </a:lnTo>
                  <a:lnTo>
                    <a:pt x="63500" y="152400"/>
                  </a:lnTo>
                  <a:lnTo>
                    <a:pt x="63500" y="152400"/>
                  </a:lnTo>
                  <a:lnTo>
                    <a:pt x="50800" y="1524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826000" y="3149600"/>
              <a:ext cx="279401" cy="50801"/>
            </a:xfrm>
            <a:custGeom>
              <a:avLst/>
              <a:gdLst/>
              <a:ahLst/>
              <a:cxnLst/>
              <a:rect l="0" t="0" r="0" b="0"/>
              <a:pathLst>
                <a:path w="279401" h="50801">
                  <a:moveTo>
                    <a:pt x="0" y="0"/>
                  </a:moveTo>
                  <a:lnTo>
                    <a:pt x="38100" y="12700"/>
                  </a:lnTo>
                  <a:lnTo>
                    <a:pt x="50800" y="12700"/>
                  </a:lnTo>
                  <a:lnTo>
                    <a:pt x="63500" y="25400"/>
                  </a:lnTo>
                  <a:lnTo>
                    <a:pt x="88900" y="25400"/>
                  </a:lnTo>
                  <a:lnTo>
                    <a:pt x="114300" y="25400"/>
                  </a:lnTo>
                  <a:lnTo>
                    <a:pt x="127000" y="25400"/>
                  </a:lnTo>
                  <a:lnTo>
                    <a:pt x="152400" y="25400"/>
                  </a:lnTo>
                  <a:lnTo>
                    <a:pt x="177800" y="25400"/>
                  </a:lnTo>
                  <a:lnTo>
                    <a:pt x="215900" y="25400"/>
                  </a:lnTo>
                  <a:lnTo>
                    <a:pt x="241300" y="25400"/>
                  </a:lnTo>
                  <a:lnTo>
                    <a:pt x="254000" y="25400"/>
                  </a:lnTo>
                  <a:lnTo>
                    <a:pt x="279400" y="38100"/>
                  </a:lnTo>
                  <a:lnTo>
                    <a:pt x="279400" y="50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4864100" y="3200400"/>
              <a:ext cx="177801" cy="165101"/>
            </a:xfrm>
            <a:custGeom>
              <a:avLst/>
              <a:gdLst/>
              <a:ahLst/>
              <a:cxnLst/>
              <a:rect l="0" t="0" r="0" b="0"/>
              <a:pathLst>
                <a:path w="177801" h="165101">
                  <a:moveTo>
                    <a:pt x="38100" y="63500"/>
                  </a:moveTo>
                  <a:lnTo>
                    <a:pt x="25400" y="63500"/>
                  </a:lnTo>
                  <a:lnTo>
                    <a:pt x="25400" y="38100"/>
                  </a:lnTo>
                  <a:lnTo>
                    <a:pt x="25400" y="50800"/>
                  </a:lnTo>
                  <a:lnTo>
                    <a:pt x="25400" y="38100"/>
                  </a:lnTo>
                  <a:lnTo>
                    <a:pt x="50800" y="25400"/>
                  </a:lnTo>
                  <a:lnTo>
                    <a:pt x="76200" y="12700"/>
                  </a:lnTo>
                  <a:lnTo>
                    <a:pt x="88900" y="12700"/>
                  </a:lnTo>
                  <a:lnTo>
                    <a:pt x="76200" y="0"/>
                  </a:lnTo>
                  <a:lnTo>
                    <a:pt x="88900" y="0"/>
                  </a:lnTo>
                  <a:lnTo>
                    <a:pt x="88900" y="38100"/>
                  </a:lnTo>
                  <a:lnTo>
                    <a:pt x="88900" y="38100"/>
                  </a:lnTo>
                  <a:lnTo>
                    <a:pt x="63500" y="88900"/>
                  </a:lnTo>
                  <a:lnTo>
                    <a:pt x="50800" y="101600"/>
                  </a:lnTo>
                  <a:lnTo>
                    <a:pt x="38100" y="127000"/>
                  </a:lnTo>
                  <a:lnTo>
                    <a:pt x="25400" y="127000"/>
                  </a:lnTo>
                  <a:lnTo>
                    <a:pt x="25400" y="139700"/>
                  </a:lnTo>
                  <a:lnTo>
                    <a:pt x="12700" y="152400"/>
                  </a:lnTo>
                  <a:lnTo>
                    <a:pt x="12700" y="152400"/>
                  </a:lnTo>
                  <a:lnTo>
                    <a:pt x="12700" y="165100"/>
                  </a:lnTo>
                  <a:lnTo>
                    <a:pt x="0" y="165100"/>
                  </a:lnTo>
                  <a:lnTo>
                    <a:pt x="12700" y="165100"/>
                  </a:lnTo>
                  <a:lnTo>
                    <a:pt x="50800" y="165100"/>
                  </a:lnTo>
                  <a:lnTo>
                    <a:pt x="63500" y="165100"/>
                  </a:lnTo>
                  <a:lnTo>
                    <a:pt x="88900" y="165100"/>
                  </a:lnTo>
                  <a:lnTo>
                    <a:pt x="101600" y="165100"/>
                  </a:lnTo>
                  <a:lnTo>
                    <a:pt x="127000" y="152400"/>
                  </a:lnTo>
                  <a:lnTo>
                    <a:pt x="139700" y="152400"/>
                  </a:lnTo>
                  <a:lnTo>
                    <a:pt x="152400" y="152400"/>
                  </a:lnTo>
                  <a:lnTo>
                    <a:pt x="177800" y="165100"/>
                  </a:lnTo>
                  <a:lnTo>
                    <a:pt x="177800" y="1651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864100" y="3238500"/>
              <a:ext cx="38101" cy="12701"/>
            </a:xfrm>
            <a:custGeom>
              <a:avLst/>
              <a:gdLst/>
              <a:ahLst/>
              <a:cxnLst/>
              <a:rect l="0" t="0" r="0" b="0"/>
              <a:pathLst>
                <a:path w="38101" h="12701">
                  <a:moveTo>
                    <a:pt x="38100" y="0"/>
                  </a:moveTo>
                  <a:lnTo>
                    <a:pt x="25400" y="0"/>
                  </a:lnTo>
                  <a:lnTo>
                    <a:pt x="25400" y="0"/>
                  </a:lnTo>
                  <a:lnTo>
                    <a:pt x="2540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4267200" y="2844800"/>
              <a:ext cx="1104901" cy="939801"/>
            </a:xfrm>
            <a:custGeom>
              <a:avLst/>
              <a:gdLst/>
              <a:ahLst/>
              <a:cxnLst/>
              <a:rect l="0" t="0" r="0" b="0"/>
              <a:pathLst>
                <a:path w="1104901" h="939801">
                  <a:moveTo>
                    <a:pt x="1016000" y="876300"/>
                  </a:moveTo>
                  <a:lnTo>
                    <a:pt x="1016000" y="863600"/>
                  </a:lnTo>
                  <a:lnTo>
                    <a:pt x="1016000" y="863600"/>
                  </a:lnTo>
                  <a:lnTo>
                    <a:pt x="1016000" y="850900"/>
                  </a:lnTo>
                  <a:lnTo>
                    <a:pt x="1041400" y="749300"/>
                  </a:lnTo>
                  <a:lnTo>
                    <a:pt x="1041400" y="698500"/>
                  </a:lnTo>
                  <a:lnTo>
                    <a:pt x="1054100" y="647700"/>
                  </a:lnTo>
                  <a:lnTo>
                    <a:pt x="1054100" y="584200"/>
                  </a:lnTo>
                  <a:lnTo>
                    <a:pt x="1066800" y="520700"/>
                  </a:lnTo>
                  <a:lnTo>
                    <a:pt x="1066800" y="457200"/>
                  </a:lnTo>
                  <a:lnTo>
                    <a:pt x="1079500" y="393700"/>
                  </a:lnTo>
                  <a:lnTo>
                    <a:pt x="1092200" y="330200"/>
                  </a:lnTo>
                  <a:lnTo>
                    <a:pt x="1104900" y="279400"/>
                  </a:lnTo>
                  <a:lnTo>
                    <a:pt x="1104900" y="228600"/>
                  </a:lnTo>
                  <a:lnTo>
                    <a:pt x="1104900" y="177800"/>
                  </a:lnTo>
                  <a:lnTo>
                    <a:pt x="1104900" y="139700"/>
                  </a:lnTo>
                  <a:lnTo>
                    <a:pt x="1092200" y="101600"/>
                  </a:lnTo>
                  <a:lnTo>
                    <a:pt x="1079500" y="76200"/>
                  </a:lnTo>
                  <a:lnTo>
                    <a:pt x="1066800" y="63500"/>
                  </a:lnTo>
                  <a:lnTo>
                    <a:pt x="1054100" y="38100"/>
                  </a:lnTo>
                  <a:lnTo>
                    <a:pt x="1041400" y="25400"/>
                  </a:lnTo>
                  <a:lnTo>
                    <a:pt x="1016000" y="12700"/>
                  </a:lnTo>
                  <a:lnTo>
                    <a:pt x="977900" y="12700"/>
                  </a:lnTo>
                  <a:lnTo>
                    <a:pt x="952500" y="12700"/>
                  </a:lnTo>
                  <a:lnTo>
                    <a:pt x="927100" y="0"/>
                  </a:lnTo>
                  <a:lnTo>
                    <a:pt x="889000" y="0"/>
                  </a:lnTo>
                  <a:lnTo>
                    <a:pt x="850900" y="0"/>
                  </a:lnTo>
                  <a:lnTo>
                    <a:pt x="800100" y="0"/>
                  </a:lnTo>
                  <a:lnTo>
                    <a:pt x="762000" y="0"/>
                  </a:lnTo>
                  <a:lnTo>
                    <a:pt x="711200" y="0"/>
                  </a:lnTo>
                  <a:lnTo>
                    <a:pt x="673100" y="12700"/>
                  </a:lnTo>
                  <a:lnTo>
                    <a:pt x="622300" y="12700"/>
                  </a:lnTo>
                  <a:lnTo>
                    <a:pt x="571500" y="25400"/>
                  </a:lnTo>
                  <a:lnTo>
                    <a:pt x="520700" y="25400"/>
                  </a:lnTo>
                  <a:lnTo>
                    <a:pt x="469900" y="38100"/>
                  </a:lnTo>
                  <a:lnTo>
                    <a:pt x="406400" y="50800"/>
                  </a:lnTo>
                  <a:lnTo>
                    <a:pt x="355600" y="63500"/>
                  </a:lnTo>
                  <a:lnTo>
                    <a:pt x="304800" y="63500"/>
                  </a:lnTo>
                  <a:lnTo>
                    <a:pt x="254000" y="76200"/>
                  </a:lnTo>
                  <a:lnTo>
                    <a:pt x="215900" y="88900"/>
                  </a:lnTo>
                  <a:lnTo>
                    <a:pt x="177800" y="88900"/>
                  </a:lnTo>
                  <a:lnTo>
                    <a:pt x="139700" y="101600"/>
                  </a:lnTo>
                  <a:lnTo>
                    <a:pt x="114300" y="114300"/>
                  </a:lnTo>
                  <a:lnTo>
                    <a:pt x="88900" y="114300"/>
                  </a:lnTo>
                  <a:lnTo>
                    <a:pt x="76200" y="127000"/>
                  </a:lnTo>
                  <a:lnTo>
                    <a:pt x="63500" y="152400"/>
                  </a:lnTo>
                  <a:lnTo>
                    <a:pt x="50800" y="165100"/>
                  </a:lnTo>
                  <a:lnTo>
                    <a:pt x="50800" y="177800"/>
                  </a:lnTo>
                  <a:lnTo>
                    <a:pt x="50800" y="203200"/>
                  </a:lnTo>
                  <a:lnTo>
                    <a:pt x="50800" y="241300"/>
                  </a:lnTo>
                  <a:lnTo>
                    <a:pt x="50800" y="266700"/>
                  </a:lnTo>
                  <a:lnTo>
                    <a:pt x="50800" y="317500"/>
                  </a:lnTo>
                  <a:lnTo>
                    <a:pt x="50800" y="355600"/>
                  </a:lnTo>
                  <a:lnTo>
                    <a:pt x="38100" y="393700"/>
                  </a:lnTo>
                  <a:lnTo>
                    <a:pt x="38100" y="444500"/>
                  </a:lnTo>
                  <a:lnTo>
                    <a:pt x="25400" y="495300"/>
                  </a:lnTo>
                  <a:lnTo>
                    <a:pt x="25400" y="546100"/>
                  </a:lnTo>
                  <a:lnTo>
                    <a:pt x="25400" y="596900"/>
                  </a:lnTo>
                  <a:lnTo>
                    <a:pt x="12700" y="647700"/>
                  </a:lnTo>
                  <a:lnTo>
                    <a:pt x="12700" y="685800"/>
                  </a:lnTo>
                  <a:lnTo>
                    <a:pt x="0" y="736600"/>
                  </a:lnTo>
                  <a:lnTo>
                    <a:pt x="0" y="774700"/>
                  </a:lnTo>
                  <a:lnTo>
                    <a:pt x="0" y="812800"/>
                  </a:lnTo>
                  <a:lnTo>
                    <a:pt x="0" y="838200"/>
                  </a:lnTo>
                  <a:lnTo>
                    <a:pt x="12700" y="876300"/>
                  </a:lnTo>
                  <a:lnTo>
                    <a:pt x="25400" y="889000"/>
                  </a:lnTo>
                  <a:lnTo>
                    <a:pt x="25400" y="901700"/>
                  </a:lnTo>
                  <a:lnTo>
                    <a:pt x="38100" y="914400"/>
                  </a:lnTo>
                  <a:lnTo>
                    <a:pt x="50800" y="927100"/>
                  </a:lnTo>
                  <a:lnTo>
                    <a:pt x="50800" y="927100"/>
                  </a:lnTo>
                  <a:lnTo>
                    <a:pt x="76200" y="939800"/>
                  </a:lnTo>
                  <a:lnTo>
                    <a:pt x="88900" y="939800"/>
                  </a:lnTo>
                  <a:lnTo>
                    <a:pt x="114300" y="939800"/>
                  </a:lnTo>
                  <a:lnTo>
                    <a:pt x="139700" y="939800"/>
                  </a:lnTo>
                  <a:lnTo>
                    <a:pt x="165100" y="939800"/>
                  </a:lnTo>
                  <a:lnTo>
                    <a:pt x="203200" y="939800"/>
                  </a:lnTo>
                  <a:lnTo>
                    <a:pt x="228600" y="939800"/>
                  </a:lnTo>
                  <a:lnTo>
                    <a:pt x="266700" y="939800"/>
                  </a:lnTo>
                  <a:lnTo>
                    <a:pt x="317500" y="927100"/>
                  </a:lnTo>
                  <a:lnTo>
                    <a:pt x="355600" y="927100"/>
                  </a:lnTo>
                  <a:lnTo>
                    <a:pt x="406400" y="927100"/>
                  </a:lnTo>
                  <a:lnTo>
                    <a:pt x="444500" y="914400"/>
                  </a:lnTo>
                  <a:lnTo>
                    <a:pt x="495300" y="914400"/>
                  </a:lnTo>
                  <a:lnTo>
                    <a:pt x="558800" y="901700"/>
                  </a:lnTo>
                  <a:lnTo>
                    <a:pt x="609600" y="901700"/>
                  </a:lnTo>
                  <a:lnTo>
                    <a:pt x="660400" y="889000"/>
                  </a:lnTo>
                  <a:lnTo>
                    <a:pt x="711200" y="889000"/>
                  </a:lnTo>
                  <a:lnTo>
                    <a:pt x="774700" y="876300"/>
                  </a:lnTo>
                  <a:lnTo>
                    <a:pt x="812800" y="876300"/>
                  </a:lnTo>
                  <a:lnTo>
                    <a:pt x="863600" y="863600"/>
                  </a:lnTo>
                  <a:lnTo>
                    <a:pt x="901700" y="863600"/>
                  </a:lnTo>
                  <a:lnTo>
                    <a:pt x="939800" y="850900"/>
                  </a:lnTo>
                  <a:lnTo>
                    <a:pt x="977900" y="863600"/>
                  </a:lnTo>
                  <a:lnTo>
                    <a:pt x="977900" y="863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5981700" y="3238500"/>
              <a:ext cx="368301" cy="508001"/>
            </a:xfrm>
            <a:custGeom>
              <a:avLst/>
              <a:gdLst/>
              <a:ahLst/>
              <a:cxnLst/>
              <a:rect l="0" t="0" r="0" b="0"/>
              <a:pathLst>
                <a:path w="368301" h="508001">
                  <a:moveTo>
                    <a:pt x="342900" y="0"/>
                  </a:moveTo>
                  <a:lnTo>
                    <a:pt x="342900" y="12700"/>
                  </a:lnTo>
                  <a:lnTo>
                    <a:pt x="304800" y="25400"/>
                  </a:lnTo>
                  <a:lnTo>
                    <a:pt x="292100" y="25400"/>
                  </a:lnTo>
                  <a:lnTo>
                    <a:pt x="266700" y="25400"/>
                  </a:lnTo>
                  <a:lnTo>
                    <a:pt x="241300" y="25400"/>
                  </a:lnTo>
                  <a:lnTo>
                    <a:pt x="228600" y="25400"/>
                  </a:lnTo>
                  <a:lnTo>
                    <a:pt x="203200" y="25400"/>
                  </a:lnTo>
                  <a:lnTo>
                    <a:pt x="190500" y="12700"/>
                  </a:lnTo>
                  <a:lnTo>
                    <a:pt x="165100" y="12700"/>
                  </a:lnTo>
                  <a:lnTo>
                    <a:pt x="152400" y="0"/>
                  </a:lnTo>
                  <a:lnTo>
                    <a:pt x="139700" y="0"/>
                  </a:lnTo>
                  <a:lnTo>
                    <a:pt x="127000" y="25400"/>
                  </a:lnTo>
                  <a:lnTo>
                    <a:pt x="114300" y="50800"/>
                  </a:lnTo>
                  <a:lnTo>
                    <a:pt x="114300" y="76200"/>
                  </a:lnTo>
                  <a:lnTo>
                    <a:pt x="114300" y="88900"/>
                  </a:lnTo>
                  <a:lnTo>
                    <a:pt x="114300" y="114300"/>
                  </a:lnTo>
                  <a:lnTo>
                    <a:pt x="114300" y="139700"/>
                  </a:lnTo>
                  <a:lnTo>
                    <a:pt x="114300" y="165100"/>
                  </a:lnTo>
                  <a:lnTo>
                    <a:pt x="114300" y="177800"/>
                  </a:lnTo>
                  <a:lnTo>
                    <a:pt x="152400" y="203200"/>
                  </a:lnTo>
                  <a:lnTo>
                    <a:pt x="177800" y="203200"/>
                  </a:lnTo>
                  <a:lnTo>
                    <a:pt x="203200" y="203200"/>
                  </a:lnTo>
                  <a:lnTo>
                    <a:pt x="228600" y="215900"/>
                  </a:lnTo>
                  <a:lnTo>
                    <a:pt x="254000" y="241300"/>
                  </a:lnTo>
                  <a:lnTo>
                    <a:pt x="292100" y="254000"/>
                  </a:lnTo>
                  <a:lnTo>
                    <a:pt x="317500" y="266700"/>
                  </a:lnTo>
                  <a:lnTo>
                    <a:pt x="342900" y="304800"/>
                  </a:lnTo>
                  <a:lnTo>
                    <a:pt x="355600" y="330200"/>
                  </a:lnTo>
                  <a:lnTo>
                    <a:pt x="368300" y="355600"/>
                  </a:lnTo>
                  <a:lnTo>
                    <a:pt x="368300" y="381000"/>
                  </a:lnTo>
                  <a:lnTo>
                    <a:pt x="355600" y="406400"/>
                  </a:lnTo>
                  <a:lnTo>
                    <a:pt x="342900" y="431800"/>
                  </a:lnTo>
                  <a:lnTo>
                    <a:pt x="317500" y="444500"/>
                  </a:lnTo>
                  <a:lnTo>
                    <a:pt x="292100" y="469900"/>
                  </a:lnTo>
                  <a:lnTo>
                    <a:pt x="254000" y="482600"/>
                  </a:lnTo>
                  <a:lnTo>
                    <a:pt x="203200" y="482600"/>
                  </a:lnTo>
                  <a:lnTo>
                    <a:pt x="165100" y="495300"/>
                  </a:lnTo>
                  <a:lnTo>
                    <a:pt x="114300" y="495300"/>
                  </a:lnTo>
                  <a:lnTo>
                    <a:pt x="76200" y="508000"/>
                  </a:lnTo>
                  <a:lnTo>
                    <a:pt x="25400" y="495300"/>
                  </a:lnTo>
                  <a:lnTo>
                    <a:pt x="0" y="495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6527800" y="3111500"/>
              <a:ext cx="317501" cy="25401"/>
            </a:xfrm>
            <a:custGeom>
              <a:avLst/>
              <a:gdLst/>
              <a:ahLst/>
              <a:cxnLst/>
              <a:rect l="0" t="0" r="0" b="0"/>
              <a:pathLst>
                <a:path w="317501" h="25401">
                  <a:moveTo>
                    <a:pt x="0" y="25400"/>
                  </a:moveTo>
                  <a:lnTo>
                    <a:pt x="12700" y="25400"/>
                  </a:lnTo>
                  <a:lnTo>
                    <a:pt x="12700" y="25400"/>
                  </a:lnTo>
                  <a:lnTo>
                    <a:pt x="101600" y="12700"/>
                  </a:lnTo>
                  <a:lnTo>
                    <a:pt x="152400" y="0"/>
                  </a:lnTo>
                  <a:lnTo>
                    <a:pt x="190500" y="0"/>
                  </a:lnTo>
                  <a:lnTo>
                    <a:pt x="228600" y="0"/>
                  </a:lnTo>
                  <a:lnTo>
                    <a:pt x="254000" y="0"/>
                  </a:lnTo>
                  <a:lnTo>
                    <a:pt x="279400" y="12700"/>
                  </a:lnTo>
                  <a:lnTo>
                    <a:pt x="304800" y="12700"/>
                  </a:lnTo>
                  <a:lnTo>
                    <a:pt x="317500" y="12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6604000" y="3225800"/>
              <a:ext cx="152401" cy="190501"/>
            </a:xfrm>
            <a:custGeom>
              <a:avLst/>
              <a:gdLst/>
              <a:ahLst/>
              <a:cxnLst/>
              <a:rect l="0" t="0" r="0" b="0"/>
              <a:pathLst>
                <a:path w="152401" h="190501">
                  <a:moveTo>
                    <a:pt x="38100" y="12700"/>
                  </a:moveTo>
                  <a:lnTo>
                    <a:pt x="50800" y="12700"/>
                  </a:lnTo>
                  <a:lnTo>
                    <a:pt x="63500" y="0"/>
                  </a:lnTo>
                  <a:lnTo>
                    <a:pt x="114300" y="0"/>
                  </a:lnTo>
                  <a:lnTo>
                    <a:pt x="127000" y="12700"/>
                  </a:lnTo>
                  <a:lnTo>
                    <a:pt x="127000" y="0"/>
                  </a:lnTo>
                  <a:lnTo>
                    <a:pt x="127000" y="12700"/>
                  </a:lnTo>
                  <a:lnTo>
                    <a:pt x="114300" y="38100"/>
                  </a:lnTo>
                  <a:lnTo>
                    <a:pt x="88900" y="63500"/>
                  </a:lnTo>
                  <a:lnTo>
                    <a:pt x="88900" y="63500"/>
                  </a:lnTo>
                  <a:lnTo>
                    <a:pt x="76200" y="762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88900" y="63500"/>
                  </a:lnTo>
                  <a:lnTo>
                    <a:pt x="139700" y="101600"/>
                  </a:lnTo>
                  <a:lnTo>
                    <a:pt x="152400" y="101600"/>
                  </a:lnTo>
                  <a:lnTo>
                    <a:pt x="152400" y="127000"/>
                  </a:lnTo>
                  <a:lnTo>
                    <a:pt x="152400" y="127000"/>
                  </a:lnTo>
                  <a:lnTo>
                    <a:pt x="139700" y="139700"/>
                  </a:lnTo>
                  <a:lnTo>
                    <a:pt x="127000" y="152400"/>
                  </a:lnTo>
                  <a:lnTo>
                    <a:pt x="114300" y="152400"/>
                  </a:lnTo>
                  <a:lnTo>
                    <a:pt x="88900" y="165100"/>
                  </a:lnTo>
                  <a:lnTo>
                    <a:pt x="63500" y="165100"/>
                  </a:lnTo>
                  <a:lnTo>
                    <a:pt x="38100" y="177800"/>
                  </a:lnTo>
                  <a:lnTo>
                    <a:pt x="25400" y="1778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6654800" y="2908300"/>
              <a:ext cx="114301" cy="127001"/>
            </a:xfrm>
            <a:custGeom>
              <a:avLst/>
              <a:gdLst/>
              <a:ahLst/>
              <a:cxnLst/>
              <a:rect l="0" t="0" r="0" b="0"/>
              <a:pathLst>
                <a:path w="114301" h="127001">
                  <a:moveTo>
                    <a:pt x="0" y="38100"/>
                  </a:moveTo>
                  <a:lnTo>
                    <a:pt x="12700" y="25400"/>
                  </a:lnTo>
                  <a:lnTo>
                    <a:pt x="38100" y="0"/>
                  </a:lnTo>
                  <a:lnTo>
                    <a:pt x="38100" y="0"/>
                  </a:lnTo>
                  <a:lnTo>
                    <a:pt x="63500" y="25400"/>
                  </a:lnTo>
                  <a:lnTo>
                    <a:pt x="63500" y="25400"/>
                  </a:lnTo>
                  <a:lnTo>
                    <a:pt x="63500" y="50800"/>
                  </a:lnTo>
                  <a:lnTo>
                    <a:pt x="50800" y="63500"/>
                  </a:lnTo>
                  <a:lnTo>
                    <a:pt x="38100" y="76200"/>
                  </a:lnTo>
                  <a:lnTo>
                    <a:pt x="25400" y="88900"/>
                  </a:lnTo>
                  <a:lnTo>
                    <a:pt x="12700" y="101600"/>
                  </a:lnTo>
                  <a:lnTo>
                    <a:pt x="12700" y="114300"/>
                  </a:lnTo>
                  <a:lnTo>
                    <a:pt x="12700" y="114300"/>
                  </a:lnTo>
                  <a:lnTo>
                    <a:pt x="50800" y="127000"/>
                  </a:lnTo>
                  <a:lnTo>
                    <a:pt x="63500" y="127000"/>
                  </a:lnTo>
                  <a:lnTo>
                    <a:pt x="88900" y="114300"/>
                  </a:lnTo>
                  <a:lnTo>
                    <a:pt x="101600" y="114300"/>
                  </a:lnTo>
                  <a:lnTo>
                    <a:pt x="114300" y="114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5854700" y="2832100"/>
              <a:ext cx="1231901" cy="1092201"/>
            </a:xfrm>
            <a:custGeom>
              <a:avLst/>
              <a:gdLst/>
              <a:ahLst/>
              <a:cxnLst/>
              <a:rect l="0" t="0" r="0" b="0"/>
              <a:pathLst>
                <a:path w="1231901" h="1092201">
                  <a:moveTo>
                    <a:pt x="1143000" y="914400"/>
                  </a:moveTo>
                  <a:lnTo>
                    <a:pt x="1155700" y="914400"/>
                  </a:lnTo>
                  <a:lnTo>
                    <a:pt x="1155700" y="901700"/>
                  </a:lnTo>
                  <a:lnTo>
                    <a:pt x="1155700" y="889000"/>
                  </a:lnTo>
                  <a:lnTo>
                    <a:pt x="1168400" y="736600"/>
                  </a:lnTo>
                  <a:lnTo>
                    <a:pt x="1181100" y="673100"/>
                  </a:lnTo>
                  <a:lnTo>
                    <a:pt x="1193800" y="609600"/>
                  </a:lnTo>
                  <a:lnTo>
                    <a:pt x="1193800" y="546100"/>
                  </a:lnTo>
                  <a:lnTo>
                    <a:pt x="1206500" y="469900"/>
                  </a:lnTo>
                  <a:lnTo>
                    <a:pt x="1206500" y="406400"/>
                  </a:lnTo>
                  <a:lnTo>
                    <a:pt x="1219200" y="342900"/>
                  </a:lnTo>
                  <a:lnTo>
                    <a:pt x="1219200" y="279400"/>
                  </a:lnTo>
                  <a:lnTo>
                    <a:pt x="1231900" y="215900"/>
                  </a:lnTo>
                  <a:lnTo>
                    <a:pt x="1231900" y="165100"/>
                  </a:lnTo>
                  <a:lnTo>
                    <a:pt x="1231900" y="127000"/>
                  </a:lnTo>
                  <a:lnTo>
                    <a:pt x="1231900" y="101600"/>
                  </a:lnTo>
                  <a:lnTo>
                    <a:pt x="1231900" y="76200"/>
                  </a:lnTo>
                  <a:lnTo>
                    <a:pt x="1231900" y="38100"/>
                  </a:lnTo>
                  <a:lnTo>
                    <a:pt x="1206500" y="25400"/>
                  </a:lnTo>
                  <a:lnTo>
                    <a:pt x="1193800" y="12700"/>
                  </a:lnTo>
                  <a:lnTo>
                    <a:pt x="1168400" y="12700"/>
                  </a:lnTo>
                  <a:lnTo>
                    <a:pt x="1143000" y="0"/>
                  </a:lnTo>
                  <a:lnTo>
                    <a:pt x="1117600" y="0"/>
                  </a:lnTo>
                  <a:lnTo>
                    <a:pt x="1079500" y="0"/>
                  </a:lnTo>
                  <a:lnTo>
                    <a:pt x="1054100" y="12700"/>
                  </a:lnTo>
                  <a:lnTo>
                    <a:pt x="1016000" y="12700"/>
                  </a:lnTo>
                  <a:lnTo>
                    <a:pt x="965200" y="25400"/>
                  </a:lnTo>
                  <a:lnTo>
                    <a:pt x="927100" y="38100"/>
                  </a:lnTo>
                  <a:lnTo>
                    <a:pt x="863600" y="38100"/>
                  </a:lnTo>
                  <a:lnTo>
                    <a:pt x="825500" y="38100"/>
                  </a:lnTo>
                  <a:lnTo>
                    <a:pt x="774700" y="50800"/>
                  </a:lnTo>
                  <a:lnTo>
                    <a:pt x="723900" y="50800"/>
                  </a:lnTo>
                  <a:lnTo>
                    <a:pt x="673100" y="63500"/>
                  </a:lnTo>
                  <a:lnTo>
                    <a:pt x="622300" y="76200"/>
                  </a:lnTo>
                  <a:lnTo>
                    <a:pt x="571500" y="76200"/>
                  </a:lnTo>
                  <a:lnTo>
                    <a:pt x="508000" y="88900"/>
                  </a:lnTo>
                  <a:lnTo>
                    <a:pt x="457200" y="88900"/>
                  </a:lnTo>
                  <a:lnTo>
                    <a:pt x="419100" y="101600"/>
                  </a:lnTo>
                  <a:lnTo>
                    <a:pt x="355600" y="101600"/>
                  </a:lnTo>
                  <a:lnTo>
                    <a:pt x="317500" y="101600"/>
                  </a:lnTo>
                  <a:lnTo>
                    <a:pt x="266700" y="101600"/>
                  </a:lnTo>
                  <a:lnTo>
                    <a:pt x="228600" y="101600"/>
                  </a:lnTo>
                  <a:lnTo>
                    <a:pt x="190500" y="101600"/>
                  </a:lnTo>
                  <a:lnTo>
                    <a:pt x="152400" y="101600"/>
                  </a:lnTo>
                  <a:lnTo>
                    <a:pt x="127000" y="101600"/>
                  </a:lnTo>
                  <a:lnTo>
                    <a:pt x="114300" y="101600"/>
                  </a:lnTo>
                  <a:lnTo>
                    <a:pt x="88900" y="114300"/>
                  </a:lnTo>
                  <a:lnTo>
                    <a:pt x="88900" y="127000"/>
                  </a:lnTo>
                  <a:lnTo>
                    <a:pt x="76200" y="139700"/>
                  </a:lnTo>
                  <a:lnTo>
                    <a:pt x="63500" y="165100"/>
                  </a:lnTo>
                  <a:lnTo>
                    <a:pt x="63500" y="190500"/>
                  </a:lnTo>
                  <a:lnTo>
                    <a:pt x="63500" y="215900"/>
                  </a:lnTo>
                  <a:lnTo>
                    <a:pt x="50800" y="254000"/>
                  </a:lnTo>
                  <a:lnTo>
                    <a:pt x="50800" y="304800"/>
                  </a:lnTo>
                  <a:lnTo>
                    <a:pt x="50800" y="355600"/>
                  </a:lnTo>
                  <a:lnTo>
                    <a:pt x="50800" y="406400"/>
                  </a:lnTo>
                  <a:lnTo>
                    <a:pt x="38100" y="469900"/>
                  </a:lnTo>
                  <a:lnTo>
                    <a:pt x="25400" y="533400"/>
                  </a:lnTo>
                  <a:lnTo>
                    <a:pt x="25400" y="596900"/>
                  </a:lnTo>
                  <a:lnTo>
                    <a:pt x="25400" y="660400"/>
                  </a:lnTo>
                  <a:lnTo>
                    <a:pt x="12700" y="711200"/>
                  </a:lnTo>
                  <a:lnTo>
                    <a:pt x="0" y="774700"/>
                  </a:lnTo>
                  <a:lnTo>
                    <a:pt x="0" y="838200"/>
                  </a:lnTo>
                  <a:lnTo>
                    <a:pt x="0" y="889000"/>
                  </a:lnTo>
                  <a:lnTo>
                    <a:pt x="0" y="927100"/>
                  </a:lnTo>
                  <a:lnTo>
                    <a:pt x="0" y="977900"/>
                  </a:lnTo>
                  <a:lnTo>
                    <a:pt x="0" y="1003300"/>
                  </a:lnTo>
                  <a:lnTo>
                    <a:pt x="0" y="1028700"/>
                  </a:lnTo>
                  <a:lnTo>
                    <a:pt x="0" y="1054100"/>
                  </a:lnTo>
                  <a:lnTo>
                    <a:pt x="12700" y="1066800"/>
                  </a:lnTo>
                  <a:lnTo>
                    <a:pt x="25400" y="1079500"/>
                  </a:lnTo>
                  <a:lnTo>
                    <a:pt x="38100" y="1092200"/>
                  </a:lnTo>
                  <a:lnTo>
                    <a:pt x="50800" y="1092200"/>
                  </a:lnTo>
                  <a:lnTo>
                    <a:pt x="76200" y="1092200"/>
                  </a:lnTo>
                  <a:lnTo>
                    <a:pt x="101600" y="1092200"/>
                  </a:lnTo>
                  <a:lnTo>
                    <a:pt x="127000" y="1092200"/>
                  </a:lnTo>
                  <a:lnTo>
                    <a:pt x="152400" y="1079500"/>
                  </a:lnTo>
                  <a:lnTo>
                    <a:pt x="190500" y="1066800"/>
                  </a:lnTo>
                  <a:lnTo>
                    <a:pt x="241300" y="1066800"/>
                  </a:lnTo>
                  <a:lnTo>
                    <a:pt x="279400" y="1066800"/>
                  </a:lnTo>
                  <a:lnTo>
                    <a:pt x="330200" y="1054100"/>
                  </a:lnTo>
                  <a:lnTo>
                    <a:pt x="393700" y="1054100"/>
                  </a:lnTo>
                  <a:lnTo>
                    <a:pt x="444500" y="1041400"/>
                  </a:lnTo>
                  <a:lnTo>
                    <a:pt x="508000" y="1028700"/>
                  </a:lnTo>
                  <a:lnTo>
                    <a:pt x="584200" y="1028700"/>
                  </a:lnTo>
                  <a:lnTo>
                    <a:pt x="647700" y="1028700"/>
                  </a:lnTo>
                  <a:lnTo>
                    <a:pt x="723900" y="1016000"/>
                  </a:lnTo>
                  <a:lnTo>
                    <a:pt x="774700" y="1016000"/>
                  </a:lnTo>
                  <a:lnTo>
                    <a:pt x="838200" y="1003300"/>
                  </a:lnTo>
                  <a:lnTo>
                    <a:pt x="901700" y="1003300"/>
                  </a:lnTo>
                  <a:lnTo>
                    <a:pt x="965200" y="1003300"/>
                  </a:lnTo>
                  <a:lnTo>
                    <a:pt x="1016000" y="1003300"/>
                  </a:lnTo>
                  <a:lnTo>
                    <a:pt x="1066800" y="1003300"/>
                  </a:lnTo>
                  <a:lnTo>
                    <a:pt x="1117600" y="1003300"/>
                  </a:lnTo>
                  <a:lnTo>
                    <a:pt x="1168400" y="1003300"/>
                  </a:lnTo>
                  <a:lnTo>
                    <a:pt x="1181100" y="10033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7899400" y="3327400"/>
              <a:ext cx="25401" cy="304801"/>
            </a:xfrm>
            <a:custGeom>
              <a:avLst/>
              <a:gdLst/>
              <a:ahLst/>
              <a:cxnLst/>
              <a:rect l="0" t="0" r="0" b="0"/>
              <a:pathLst>
                <a:path w="25401" h="304801">
                  <a:moveTo>
                    <a:pt x="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700" y="76200"/>
                  </a:lnTo>
                  <a:lnTo>
                    <a:pt x="127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12700" y="203200"/>
                  </a:lnTo>
                  <a:lnTo>
                    <a:pt x="12700" y="241300"/>
                  </a:lnTo>
                  <a:lnTo>
                    <a:pt x="12700" y="254000"/>
                  </a:lnTo>
                  <a:lnTo>
                    <a:pt x="0" y="279400"/>
                  </a:lnTo>
                  <a:lnTo>
                    <a:pt x="0" y="292100"/>
                  </a:lnTo>
                  <a:lnTo>
                    <a:pt x="0" y="3048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8051800" y="3327400"/>
              <a:ext cx="152401" cy="355601"/>
            </a:xfrm>
            <a:custGeom>
              <a:avLst/>
              <a:gdLst/>
              <a:ahLst/>
              <a:cxnLst/>
              <a:rect l="0" t="0" r="0" b="0"/>
              <a:pathLst>
                <a:path w="152401" h="355601">
                  <a:moveTo>
                    <a:pt x="25400" y="0"/>
                  </a:moveTo>
                  <a:lnTo>
                    <a:pt x="25400" y="25400"/>
                  </a:lnTo>
                  <a:lnTo>
                    <a:pt x="25400" y="508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0" y="165100"/>
                  </a:lnTo>
                  <a:lnTo>
                    <a:pt x="0" y="203200"/>
                  </a:lnTo>
                  <a:lnTo>
                    <a:pt x="0" y="241300"/>
                  </a:lnTo>
                  <a:lnTo>
                    <a:pt x="12700" y="279400"/>
                  </a:lnTo>
                  <a:lnTo>
                    <a:pt x="25400" y="304800"/>
                  </a:lnTo>
                  <a:lnTo>
                    <a:pt x="38100" y="330200"/>
                  </a:lnTo>
                  <a:lnTo>
                    <a:pt x="50800" y="342900"/>
                  </a:lnTo>
                  <a:lnTo>
                    <a:pt x="88900" y="355600"/>
                  </a:lnTo>
                  <a:lnTo>
                    <a:pt x="101600" y="342900"/>
                  </a:lnTo>
                  <a:lnTo>
                    <a:pt x="114300" y="330200"/>
                  </a:lnTo>
                  <a:lnTo>
                    <a:pt x="139700" y="330200"/>
                  </a:lnTo>
                  <a:lnTo>
                    <a:pt x="152400" y="304800"/>
                  </a:lnTo>
                  <a:lnTo>
                    <a:pt x="152400" y="292100"/>
                  </a:lnTo>
                  <a:lnTo>
                    <a:pt x="152400" y="266700"/>
                  </a:lnTo>
                  <a:lnTo>
                    <a:pt x="139700" y="266700"/>
                  </a:lnTo>
                  <a:lnTo>
                    <a:pt x="139700" y="241300"/>
                  </a:lnTo>
                  <a:lnTo>
                    <a:pt x="114300" y="241300"/>
                  </a:lnTo>
                  <a:lnTo>
                    <a:pt x="101600" y="228600"/>
                  </a:lnTo>
                  <a:lnTo>
                    <a:pt x="88900" y="241300"/>
                  </a:lnTo>
                  <a:lnTo>
                    <a:pt x="63500" y="241300"/>
                  </a:lnTo>
                  <a:lnTo>
                    <a:pt x="50800" y="241300"/>
                  </a:lnTo>
                  <a:lnTo>
                    <a:pt x="25400" y="266700"/>
                  </a:lnTo>
                  <a:lnTo>
                    <a:pt x="12700" y="266700"/>
                  </a:lnTo>
                  <a:lnTo>
                    <a:pt x="0" y="2667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8280400" y="2921000"/>
              <a:ext cx="127001" cy="127001"/>
            </a:xfrm>
            <a:custGeom>
              <a:avLst/>
              <a:gdLst/>
              <a:ahLst/>
              <a:cxnLst/>
              <a:rect l="0" t="0" r="0" b="0"/>
              <a:pathLst>
                <a:path w="127001" h="127001">
                  <a:moveTo>
                    <a:pt x="0" y="12700"/>
                  </a:moveTo>
                  <a:lnTo>
                    <a:pt x="38100" y="12700"/>
                  </a:lnTo>
                  <a:lnTo>
                    <a:pt x="50800" y="0"/>
                  </a:lnTo>
                  <a:lnTo>
                    <a:pt x="63500" y="0"/>
                  </a:lnTo>
                  <a:lnTo>
                    <a:pt x="63500" y="0"/>
                  </a:lnTo>
                  <a:lnTo>
                    <a:pt x="76200" y="12700"/>
                  </a:lnTo>
                  <a:lnTo>
                    <a:pt x="76200" y="25400"/>
                  </a:lnTo>
                  <a:lnTo>
                    <a:pt x="88900" y="12700"/>
                  </a:lnTo>
                  <a:lnTo>
                    <a:pt x="76200" y="25400"/>
                  </a:lnTo>
                  <a:lnTo>
                    <a:pt x="63500" y="50800"/>
                  </a:lnTo>
                  <a:lnTo>
                    <a:pt x="50800" y="50800"/>
                  </a:lnTo>
                  <a:lnTo>
                    <a:pt x="50800" y="63500"/>
                  </a:lnTo>
                  <a:lnTo>
                    <a:pt x="38100" y="63500"/>
                  </a:lnTo>
                  <a:lnTo>
                    <a:pt x="50800" y="63500"/>
                  </a:lnTo>
                  <a:lnTo>
                    <a:pt x="63500" y="63500"/>
                  </a:lnTo>
                  <a:lnTo>
                    <a:pt x="101600" y="76200"/>
                  </a:lnTo>
                  <a:lnTo>
                    <a:pt x="127000" y="88900"/>
                  </a:lnTo>
                  <a:lnTo>
                    <a:pt x="127000" y="76200"/>
                  </a:lnTo>
                  <a:lnTo>
                    <a:pt x="127000" y="88900"/>
                  </a:lnTo>
                  <a:lnTo>
                    <a:pt x="101600" y="101600"/>
                  </a:lnTo>
                  <a:lnTo>
                    <a:pt x="88900" y="114300"/>
                  </a:lnTo>
                  <a:lnTo>
                    <a:pt x="76200" y="114300"/>
                  </a:lnTo>
                  <a:lnTo>
                    <a:pt x="63500" y="127000"/>
                  </a:lnTo>
                  <a:lnTo>
                    <a:pt x="50800" y="127000"/>
                  </a:lnTo>
                  <a:lnTo>
                    <a:pt x="38100" y="127000"/>
                  </a:lnTo>
                  <a:lnTo>
                    <a:pt x="25400" y="1270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8204200" y="3098800"/>
              <a:ext cx="279401" cy="12701"/>
            </a:xfrm>
            <a:custGeom>
              <a:avLst/>
              <a:gdLst/>
              <a:ahLst/>
              <a:cxnLst/>
              <a:rect l="0" t="0" r="0" b="0"/>
              <a:pathLst>
                <a:path w="279401" h="12701">
                  <a:moveTo>
                    <a:pt x="0" y="12700"/>
                  </a:moveTo>
                  <a:lnTo>
                    <a:pt x="38100" y="12700"/>
                  </a:lnTo>
                  <a:lnTo>
                    <a:pt x="63500" y="12700"/>
                  </a:lnTo>
                  <a:lnTo>
                    <a:pt x="88900" y="12700"/>
                  </a:lnTo>
                  <a:lnTo>
                    <a:pt x="114300" y="0"/>
                  </a:lnTo>
                  <a:lnTo>
                    <a:pt x="152400" y="0"/>
                  </a:lnTo>
                  <a:lnTo>
                    <a:pt x="177800" y="0"/>
                  </a:lnTo>
                  <a:lnTo>
                    <a:pt x="215900" y="0"/>
                  </a:lnTo>
                  <a:lnTo>
                    <a:pt x="266700" y="0"/>
                  </a:lnTo>
                  <a:lnTo>
                    <a:pt x="279400" y="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8305800" y="3175000"/>
              <a:ext cx="101601" cy="76201"/>
            </a:xfrm>
            <a:custGeom>
              <a:avLst/>
              <a:gdLst/>
              <a:ahLst/>
              <a:cxnLst/>
              <a:rect l="0" t="0" r="0" b="0"/>
              <a:pathLst>
                <a:path w="101601" h="76201">
                  <a:moveTo>
                    <a:pt x="12700" y="0"/>
                  </a:moveTo>
                  <a:lnTo>
                    <a:pt x="12700" y="254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12700" y="76200"/>
                  </a:lnTo>
                  <a:lnTo>
                    <a:pt x="0" y="762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50800" y="76200"/>
                  </a:lnTo>
                  <a:lnTo>
                    <a:pt x="76200" y="63500"/>
                  </a:lnTo>
                  <a:lnTo>
                    <a:pt x="101600" y="50800"/>
                  </a:lnTo>
                  <a:lnTo>
                    <a:pt x="101600" y="63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8369300" y="3149600"/>
              <a:ext cx="25401" cy="190501"/>
            </a:xfrm>
            <a:custGeom>
              <a:avLst/>
              <a:gdLst/>
              <a:ahLst/>
              <a:cxnLst/>
              <a:rect l="0" t="0" r="0" b="0"/>
              <a:pathLst>
                <a:path w="25401" h="190501">
                  <a:moveTo>
                    <a:pt x="25400" y="0"/>
                  </a:moveTo>
                  <a:lnTo>
                    <a:pt x="25400" y="12700"/>
                  </a:lnTo>
                  <a:lnTo>
                    <a:pt x="25400" y="25400"/>
                  </a:lnTo>
                  <a:lnTo>
                    <a:pt x="12700" y="88900"/>
                  </a:lnTo>
                  <a:lnTo>
                    <a:pt x="12700" y="114300"/>
                  </a:lnTo>
                  <a:lnTo>
                    <a:pt x="12700" y="139700"/>
                  </a:lnTo>
                  <a:lnTo>
                    <a:pt x="12700" y="165100"/>
                  </a:lnTo>
                  <a:lnTo>
                    <a:pt x="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7721600" y="2832100"/>
              <a:ext cx="939801" cy="914401"/>
            </a:xfrm>
            <a:custGeom>
              <a:avLst/>
              <a:gdLst/>
              <a:ahLst/>
              <a:cxnLst/>
              <a:rect l="0" t="0" r="0" b="0"/>
              <a:pathLst>
                <a:path w="939801" h="914401">
                  <a:moveTo>
                    <a:pt x="850900" y="825500"/>
                  </a:moveTo>
                  <a:lnTo>
                    <a:pt x="863600" y="825500"/>
                  </a:lnTo>
                  <a:lnTo>
                    <a:pt x="863600" y="838200"/>
                  </a:lnTo>
                  <a:lnTo>
                    <a:pt x="863600" y="850900"/>
                  </a:lnTo>
                  <a:lnTo>
                    <a:pt x="863600" y="838200"/>
                  </a:lnTo>
                  <a:lnTo>
                    <a:pt x="863600" y="825500"/>
                  </a:lnTo>
                  <a:lnTo>
                    <a:pt x="863600" y="812800"/>
                  </a:lnTo>
                  <a:lnTo>
                    <a:pt x="876300" y="673100"/>
                  </a:lnTo>
                  <a:lnTo>
                    <a:pt x="889000" y="609600"/>
                  </a:lnTo>
                  <a:lnTo>
                    <a:pt x="901700" y="546100"/>
                  </a:lnTo>
                  <a:lnTo>
                    <a:pt x="901700" y="495300"/>
                  </a:lnTo>
                  <a:lnTo>
                    <a:pt x="901700" y="419100"/>
                  </a:lnTo>
                  <a:lnTo>
                    <a:pt x="914400" y="355600"/>
                  </a:lnTo>
                  <a:lnTo>
                    <a:pt x="927100" y="292100"/>
                  </a:lnTo>
                  <a:lnTo>
                    <a:pt x="927100" y="228600"/>
                  </a:lnTo>
                  <a:lnTo>
                    <a:pt x="939800" y="190500"/>
                  </a:lnTo>
                  <a:lnTo>
                    <a:pt x="939800" y="139700"/>
                  </a:lnTo>
                  <a:lnTo>
                    <a:pt x="927100" y="101600"/>
                  </a:lnTo>
                  <a:lnTo>
                    <a:pt x="927100" y="76200"/>
                  </a:lnTo>
                  <a:lnTo>
                    <a:pt x="914400" y="50800"/>
                  </a:lnTo>
                  <a:lnTo>
                    <a:pt x="901700" y="38100"/>
                  </a:lnTo>
                  <a:lnTo>
                    <a:pt x="876300" y="25400"/>
                  </a:lnTo>
                  <a:lnTo>
                    <a:pt x="850900" y="12700"/>
                  </a:lnTo>
                  <a:lnTo>
                    <a:pt x="812800" y="12700"/>
                  </a:lnTo>
                  <a:lnTo>
                    <a:pt x="774700" y="0"/>
                  </a:lnTo>
                  <a:lnTo>
                    <a:pt x="749300" y="0"/>
                  </a:lnTo>
                  <a:lnTo>
                    <a:pt x="698500" y="0"/>
                  </a:lnTo>
                  <a:lnTo>
                    <a:pt x="660400" y="0"/>
                  </a:lnTo>
                  <a:lnTo>
                    <a:pt x="609600" y="12700"/>
                  </a:lnTo>
                  <a:lnTo>
                    <a:pt x="558800" y="12700"/>
                  </a:lnTo>
                  <a:lnTo>
                    <a:pt x="508000" y="12700"/>
                  </a:lnTo>
                  <a:lnTo>
                    <a:pt x="444500" y="12700"/>
                  </a:lnTo>
                  <a:lnTo>
                    <a:pt x="393700" y="12700"/>
                  </a:lnTo>
                  <a:lnTo>
                    <a:pt x="355600" y="12700"/>
                  </a:lnTo>
                  <a:lnTo>
                    <a:pt x="304800" y="12700"/>
                  </a:lnTo>
                  <a:lnTo>
                    <a:pt x="266700" y="12700"/>
                  </a:lnTo>
                  <a:lnTo>
                    <a:pt x="215900" y="12700"/>
                  </a:lnTo>
                  <a:lnTo>
                    <a:pt x="177800" y="12700"/>
                  </a:lnTo>
                  <a:lnTo>
                    <a:pt x="139700" y="0"/>
                  </a:lnTo>
                  <a:lnTo>
                    <a:pt x="127000" y="0"/>
                  </a:lnTo>
                  <a:lnTo>
                    <a:pt x="101600" y="0"/>
                  </a:lnTo>
                  <a:lnTo>
                    <a:pt x="88900" y="0"/>
                  </a:lnTo>
                  <a:lnTo>
                    <a:pt x="63500" y="12700"/>
                  </a:lnTo>
                  <a:lnTo>
                    <a:pt x="50800" y="25400"/>
                  </a:lnTo>
                  <a:lnTo>
                    <a:pt x="50800" y="50800"/>
                  </a:lnTo>
                  <a:lnTo>
                    <a:pt x="38100" y="76200"/>
                  </a:lnTo>
                  <a:lnTo>
                    <a:pt x="25400" y="127000"/>
                  </a:lnTo>
                  <a:lnTo>
                    <a:pt x="25400" y="165100"/>
                  </a:lnTo>
                  <a:lnTo>
                    <a:pt x="25400" y="215900"/>
                  </a:lnTo>
                  <a:lnTo>
                    <a:pt x="25400" y="279400"/>
                  </a:lnTo>
                  <a:lnTo>
                    <a:pt x="25400" y="342900"/>
                  </a:lnTo>
                  <a:lnTo>
                    <a:pt x="25400" y="406400"/>
                  </a:lnTo>
                  <a:lnTo>
                    <a:pt x="25400" y="469900"/>
                  </a:lnTo>
                  <a:lnTo>
                    <a:pt x="25400" y="533400"/>
                  </a:lnTo>
                  <a:lnTo>
                    <a:pt x="25400" y="596900"/>
                  </a:lnTo>
                  <a:lnTo>
                    <a:pt x="25400" y="660400"/>
                  </a:lnTo>
                  <a:lnTo>
                    <a:pt x="12700" y="711200"/>
                  </a:lnTo>
                  <a:lnTo>
                    <a:pt x="12700" y="762000"/>
                  </a:lnTo>
                  <a:lnTo>
                    <a:pt x="0" y="800100"/>
                  </a:lnTo>
                  <a:lnTo>
                    <a:pt x="0" y="838200"/>
                  </a:lnTo>
                  <a:lnTo>
                    <a:pt x="0" y="876300"/>
                  </a:lnTo>
                  <a:lnTo>
                    <a:pt x="0" y="889000"/>
                  </a:lnTo>
                  <a:lnTo>
                    <a:pt x="12700" y="914400"/>
                  </a:lnTo>
                  <a:lnTo>
                    <a:pt x="25400" y="914400"/>
                  </a:lnTo>
                  <a:lnTo>
                    <a:pt x="38100" y="914400"/>
                  </a:lnTo>
                  <a:lnTo>
                    <a:pt x="63500" y="914400"/>
                  </a:lnTo>
                  <a:lnTo>
                    <a:pt x="88900" y="914400"/>
                  </a:lnTo>
                  <a:lnTo>
                    <a:pt x="114300" y="914400"/>
                  </a:lnTo>
                  <a:lnTo>
                    <a:pt x="152400" y="914400"/>
                  </a:lnTo>
                  <a:lnTo>
                    <a:pt x="203200" y="914400"/>
                  </a:lnTo>
                  <a:lnTo>
                    <a:pt x="241300" y="914400"/>
                  </a:lnTo>
                  <a:lnTo>
                    <a:pt x="292100" y="914400"/>
                  </a:lnTo>
                  <a:lnTo>
                    <a:pt x="330200" y="914400"/>
                  </a:lnTo>
                  <a:lnTo>
                    <a:pt x="381000" y="914400"/>
                  </a:lnTo>
                  <a:lnTo>
                    <a:pt x="444500" y="901700"/>
                  </a:lnTo>
                  <a:lnTo>
                    <a:pt x="495300" y="901700"/>
                  </a:lnTo>
                  <a:lnTo>
                    <a:pt x="558800" y="889000"/>
                  </a:lnTo>
                  <a:lnTo>
                    <a:pt x="609600" y="889000"/>
                  </a:lnTo>
                  <a:lnTo>
                    <a:pt x="660400" y="876300"/>
                  </a:lnTo>
                  <a:lnTo>
                    <a:pt x="711200" y="863600"/>
                  </a:lnTo>
                  <a:lnTo>
                    <a:pt x="762000" y="863600"/>
                  </a:lnTo>
                  <a:lnTo>
                    <a:pt x="800100" y="863600"/>
                  </a:lnTo>
                  <a:lnTo>
                    <a:pt x="850900" y="863600"/>
                  </a:lnTo>
                  <a:lnTo>
                    <a:pt x="863600" y="863600"/>
                  </a:lnTo>
                </a:path>
              </a:pathLst>
            </a:cu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175500" y="3784600"/>
            <a:ext cx="1841501" cy="1498601"/>
            <a:chOff x="7175500" y="3784600"/>
            <a:chExt cx="1841501" cy="1498601"/>
          </a:xfrm>
        </p:grpSpPr>
        <p:sp>
          <p:nvSpPr>
            <p:cNvPr id="86" name="Freeform 85"/>
            <p:cNvSpPr/>
            <p:nvPr/>
          </p:nvSpPr>
          <p:spPr>
            <a:xfrm>
              <a:off x="7861300" y="4191000"/>
              <a:ext cx="1" cy="1"/>
            </a:xfrm>
            <a:custGeom>
              <a:avLst/>
              <a:gdLst/>
              <a:ahLst/>
              <a:cxnLst/>
              <a:rect l="0" t="0" r="0" b="0"/>
              <a:pathLst>
                <a:path w="1" h="1">
                  <a:moveTo>
                    <a:pt x="0" y="0"/>
                  </a:moveTo>
                  <a:close/>
                </a:path>
              </a:pathLst>
            </a:custGeom>
            <a:noFill/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tint val="100000"/>
                          <a:shade val="100000"/>
                          <a:satMod val="130000"/>
                        </a:schemeClr>
                      </a:gs>
                      <a:gs pos="100000">
                        <a:schemeClr val="accent1">
                          <a:tint val="50000"/>
                          <a:shade val="100000"/>
                          <a:satMod val="350000"/>
                        </a:schemeClr>
                      </a:gs>
                    </a:gsLst>
                    <a:lin ang="16200000" scaled="0"/>
                  </a:gradFill>
                </a14:hiddenFill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 86"/>
            <p:cNvSpPr/>
            <p:nvPr/>
          </p:nvSpPr>
          <p:spPr>
            <a:xfrm>
              <a:off x="7848600" y="4191000"/>
              <a:ext cx="114301" cy="101601"/>
            </a:xfrm>
            <a:custGeom>
              <a:avLst/>
              <a:gdLst/>
              <a:ahLst/>
              <a:cxnLst/>
              <a:rect l="0" t="0" r="0" b="0"/>
              <a:pathLst>
                <a:path w="114301" h="101601">
                  <a:moveTo>
                    <a:pt x="12700" y="0"/>
                  </a:moveTo>
                  <a:lnTo>
                    <a:pt x="12700" y="0"/>
                  </a:lnTo>
                  <a:lnTo>
                    <a:pt x="12700" y="381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12700" y="76200"/>
                  </a:lnTo>
                  <a:lnTo>
                    <a:pt x="0" y="101600"/>
                  </a:lnTo>
                  <a:lnTo>
                    <a:pt x="12700" y="101600"/>
                  </a:lnTo>
                  <a:lnTo>
                    <a:pt x="12700" y="101600"/>
                  </a:lnTo>
                  <a:lnTo>
                    <a:pt x="50800" y="88900"/>
                  </a:lnTo>
                  <a:lnTo>
                    <a:pt x="76200" y="76200"/>
                  </a:lnTo>
                  <a:lnTo>
                    <a:pt x="76200" y="63500"/>
                  </a:lnTo>
                  <a:lnTo>
                    <a:pt x="88900" y="63500"/>
                  </a:lnTo>
                  <a:lnTo>
                    <a:pt x="101600" y="63500"/>
                  </a:lnTo>
                  <a:lnTo>
                    <a:pt x="101600" y="63500"/>
                  </a:lnTo>
                  <a:lnTo>
                    <a:pt x="101600" y="50800"/>
                  </a:lnTo>
                  <a:lnTo>
                    <a:pt x="114300" y="50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7937500" y="4165600"/>
              <a:ext cx="12701" cy="165101"/>
            </a:xfrm>
            <a:custGeom>
              <a:avLst/>
              <a:gdLst/>
              <a:ahLst/>
              <a:cxnLst/>
              <a:rect l="0" t="0" r="0" b="0"/>
              <a:pathLst>
                <a:path w="12701" h="165101">
                  <a:moveTo>
                    <a:pt x="0" y="0"/>
                  </a:moveTo>
                  <a:lnTo>
                    <a:pt x="0" y="12700"/>
                  </a:lnTo>
                  <a:lnTo>
                    <a:pt x="0" y="25400"/>
                  </a:lnTo>
                  <a:lnTo>
                    <a:pt x="12700" y="88900"/>
                  </a:lnTo>
                  <a:lnTo>
                    <a:pt x="12700" y="127000"/>
                  </a:lnTo>
                  <a:lnTo>
                    <a:pt x="12700" y="139700"/>
                  </a:lnTo>
                  <a:lnTo>
                    <a:pt x="12700" y="152400"/>
                  </a:lnTo>
                  <a:lnTo>
                    <a:pt x="12700" y="1651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 88"/>
            <p:cNvSpPr/>
            <p:nvPr/>
          </p:nvSpPr>
          <p:spPr>
            <a:xfrm>
              <a:off x="7861300" y="4038600"/>
              <a:ext cx="495301" cy="495301"/>
            </a:xfrm>
            <a:custGeom>
              <a:avLst/>
              <a:gdLst/>
              <a:ahLst/>
              <a:cxnLst/>
              <a:rect l="0" t="0" r="0" b="0"/>
              <a:pathLst>
                <a:path w="495301" h="495301">
                  <a:moveTo>
                    <a:pt x="0" y="368300"/>
                  </a:moveTo>
                  <a:lnTo>
                    <a:pt x="38100" y="393700"/>
                  </a:lnTo>
                  <a:lnTo>
                    <a:pt x="50800" y="406400"/>
                  </a:lnTo>
                  <a:lnTo>
                    <a:pt x="63500" y="419100"/>
                  </a:lnTo>
                  <a:lnTo>
                    <a:pt x="76200" y="431800"/>
                  </a:lnTo>
                  <a:lnTo>
                    <a:pt x="88900" y="457200"/>
                  </a:lnTo>
                  <a:lnTo>
                    <a:pt x="114300" y="457200"/>
                  </a:lnTo>
                  <a:lnTo>
                    <a:pt x="127000" y="482600"/>
                  </a:lnTo>
                  <a:lnTo>
                    <a:pt x="152400" y="482600"/>
                  </a:lnTo>
                  <a:lnTo>
                    <a:pt x="165100" y="495300"/>
                  </a:lnTo>
                  <a:lnTo>
                    <a:pt x="177800" y="495300"/>
                  </a:lnTo>
                  <a:lnTo>
                    <a:pt x="190500" y="482600"/>
                  </a:lnTo>
                  <a:lnTo>
                    <a:pt x="203200" y="482600"/>
                  </a:lnTo>
                  <a:lnTo>
                    <a:pt x="215900" y="457200"/>
                  </a:lnTo>
                  <a:lnTo>
                    <a:pt x="215900" y="419100"/>
                  </a:lnTo>
                  <a:lnTo>
                    <a:pt x="215900" y="381000"/>
                  </a:lnTo>
                  <a:lnTo>
                    <a:pt x="215900" y="342900"/>
                  </a:lnTo>
                  <a:lnTo>
                    <a:pt x="215900" y="279400"/>
                  </a:lnTo>
                  <a:lnTo>
                    <a:pt x="215900" y="241300"/>
                  </a:lnTo>
                  <a:lnTo>
                    <a:pt x="215900" y="190500"/>
                  </a:lnTo>
                  <a:lnTo>
                    <a:pt x="215900" y="152400"/>
                  </a:lnTo>
                  <a:lnTo>
                    <a:pt x="215900" y="127000"/>
                  </a:lnTo>
                  <a:lnTo>
                    <a:pt x="203200" y="101600"/>
                  </a:lnTo>
                  <a:lnTo>
                    <a:pt x="203200" y="63500"/>
                  </a:lnTo>
                  <a:lnTo>
                    <a:pt x="190500" y="50800"/>
                  </a:lnTo>
                  <a:lnTo>
                    <a:pt x="190500" y="63500"/>
                  </a:lnTo>
                  <a:lnTo>
                    <a:pt x="190500" y="50800"/>
                  </a:lnTo>
                  <a:lnTo>
                    <a:pt x="203200" y="38100"/>
                  </a:lnTo>
                  <a:lnTo>
                    <a:pt x="215900" y="25400"/>
                  </a:lnTo>
                  <a:lnTo>
                    <a:pt x="241300" y="25400"/>
                  </a:lnTo>
                  <a:lnTo>
                    <a:pt x="266700" y="12700"/>
                  </a:lnTo>
                  <a:lnTo>
                    <a:pt x="304800" y="12700"/>
                  </a:lnTo>
                  <a:lnTo>
                    <a:pt x="342900" y="12700"/>
                  </a:lnTo>
                  <a:lnTo>
                    <a:pt x="381000" y="0"/>
                  </a:lnTo>
                  <a:lnTo>
                    <a:pt x="419100" y="0"/>
                  </a:lnTo>
                  <a:lnTo>
                    <a:pt x="457200" y="0"/>
                  </a:lnTo>
                  <a:lnTo>
                    <a:pt x="482600" y="0"/>
                  </a:lnTo>
                  <a:lnTo>
                    <a:pt x="4953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 89"/>
            <p:cNvSpPr/>
            <p:nvPr/>
          </p:nvSpPr>
          <p:spPr>
            <a:xfrm>
              <a:off x="8166100" y="4178300"/>
              <a:ext cx="25401" cy="228601"/>
            </a:xfrm>
            <a:custGeom>
              <a:avLst/>
              <a:gdLst/>
              <a:ahLst/>
              <a:cxnLst/>
              <a:rect l="0" t="0" r="0" b="0"/>
              <a:pathLst>
                <a:path w="25401" h="228601">
                  <a:moveTo>
                    <a:pt x="0" y="0"/>
                  </a:moveTo>
                  <a:lnTo>
                    <a:pt x="0" y="12700"/>
                  </a:lnTo>
                  <a:lnTo>
                    <a:pt x="12700" y="63500"/>
                  </a:lnTo>
                  <a:lnTo>
                    <a:pt x="25400" y="101600"/>
                  </a:lnTo>
                  <a:lnTo>
                    <a:pt x="254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25400" y="203200"/>
                  </a:lnTo>
                  <a:lnTo>
                    <a:pt x="25400" y="215900"/>
                  </a:lnTo>
                  <a:lnTo>
                    <a:pt x="25400" y="228600"/>
                  </a:lnTo>
                  <a:lnTo>
                    <a:pt x="25400" y="228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 90"/>
            <p:cNvSpPr/>
            <p:nvPr/>
          </p:nvSpPr>
          <p:spPr>
            <a:xfrm>
              <a:off x="8255000" y="4165600"/>
              <a:ext cx="127001" cy="228601"/>
            </a:xfrm>
            <a:custGeom>
              <a:avLst/>
              <a:gdLst/>
              <a:ahLst/>
              <a:cxnLst/>
              <a:rect l="0" t="0" r="0" b="0"/>
              <a:pathLst>
                <a:path w="127001" h="228601">
                  <a:moveTo>
                    <a:pt x="38100" y="0"/>
                  </a:moveTo>
                  <a:lnTo>
                    <a:pt x="38100" y="0"/>
                  </a:lnTo>
                  <a:lnTo>
                    <a:pt x="38100" y="12700"/>
                  </a:lnTo>
                  <a:lnTo>
                    <a:pt x="38100" y="101600"/>
                  </a:lnTo>
                  <a:lnTo>
                    <a:pt x="38100" y="139700"/>
                  </a:lnTo>
                  <a:lnTo>
                    <a:pt x="38100" y="177800"/>
                  </a:lnTo>
                  <a:lnTo>
                    <a:pt x="63500" y="203200"/>
                  </a:lnTo>
                  <a:lnTo>
                    <a:pt x="63500" y="215900"/>
                  </a:lnTo>
                  <a:lnTo>
                    <a:pt x="76200" y="228600"/>
                  </a:lnTo>
                  <a:lnTo>
                    <a:pt x="88900" y="228600"/>
                  </a:lnTo>
                  <a:lnTo>
                    <a:pt x="101600" y="215900"/>
                  </a:lnTo>
                  <a:lnTo>
                    <a:pt x="114300" y="203200"/>
                  </a:lnTo>
                  <a:lnTo>
                    <a:pt x="127000" y="177800"/>
                  </a:lnTo>
                  <a:lnTo>
                    <a:pt x="127000" y="165100"/>
                  </a:lnTo>
                  <a:lnTo>
                    <a:pt x="127000" y="152400"/>
                  </a:lnTo>
                  <a:lnTo>
                    <a:pt x="76200" y="139700"/>
                  </a:lnTo>
                  <a:lnTo>
                    <a:pt x="50800" y="139700"/>
                  </a:lnTo>
                  <a:lnTo>
                    <a:pt x="38100" y="152400"/>
                  </a:lnTo>
                  <a:lnTo>
                    <a:pt x="12700" y="177800"/>
                  </a:lnTo>
                  <a:lnTo>
                    <a:pt x="0" y="190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>
              <a:off x="8382000" y="3949700"/>
              <a:ext cx="177801" cy="571501"/>
            </a:xfrm>
            <a:custGeom>
              <a:avLst/>
              <a:gdLst/>
              <a:ahLst/>
              <a:cxnLst/>
              <a:rect l="0" t="0" r="0" b="0"/>
              <a:pathLst>
                <a:path w="177801" h="571501">
                  <a:moveTo>
                    <a:pt x="0" y="0"/>
                  </a:moveTo>
                  <a:lnTo>
                    <a:pt x="25400" y="25400"/>
                  </a:lnTo>
                  <a:lnTo>
                    <a:pt x="50800" y="38100"/>
                  </a:lnTo>
                  <a:lnTo>
                    <a:pt x="63500" y="63500"/>
                  </a:lnTo>
                  <a:lnTo>
                    <a:pt x="88900" y="101600"/>
                  </a:lnTo>
                  <a:lnTo>
                    <a:pt x="114300" y="127000"/>
                  </a:lnTo>
                  <a:lnTo>
                    <a:pt x="127000" y="177800"/>
                  </a:lnTo>
                  <a:lnTo>
                    <a:pt x="139700" y="215900"/>
                  </a:lnTo>
                  <a:lnTo>
                    <a:pt x="165100" y="266700"/>
                  </a:lnTo>
                  <a:lnTo>
                    <a:pt x="177800" y="317500"/>
                  </a:lnTo>
                  <a:lnTo>
                    <a:pt x="177800" y="368300"/>
                  </a:lnTo>
                  <a:lnTo>
                    <a:pt x="165100" y="431800"/>
                  </a:lnTo>
                  <a:lnTo>
                    <a:pt x="152400" y="469900"/>
                  </a:lnTo>
                  <a:lnTo>
                    <a:pt x="139700" y="520700"/>
                  </a:lnTo>
                  <a:lnTo>
                    <a:pt x="114300" y="546100"/>
                  </a:lnTo>
                  <a:lnTo>
                    <a:pt x="101600" y="571500"/>
                  </a:lnTo>
                  <a:lnTo>
                    <a:pt x="88900" y="571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7734300" y="4013200"/>
              <a:ext cx="152401" cy="609601"/>
            </a:xfrm>
            <a:custGeom>
              <a:avLst/>
              <a:gdLst/>
              <a:ahLst/>
              <a:cxnLst/>
              <a:rect l="0" t="0" r="0" b="0"/>
              <a:pathLst>
                <a:path w="152401" h="609601">
                  <a:moveTo>
                    <a:pt x="38100" y="0"/>
                  </a:moveTo>
                  <a:lnTo>
                    <a:pt x="12700" y="63500"/>
                  </a:lnTo>
                  <a:lnTo>
                    <a:pt x="12700" y="101600"/>
                  </a:lnTo>
                  <a:lnTo>
                    <a:pt x="0" y="165100"/>
                  </a:lnTo>
                  <a:lnTo>
                    <a:pt x="0" y="241300"/>
                  </a:lnTo>
                  <a:lnTo>
                    <a:pt x="12700" y="330200"/>
                  </a:lnTo>
                  <a:lnTo>
                    <a:pt x="12700" y="393700"/>
                  </a:lnTo>
                  <a:lnTo>
                    <a:pt x="38100" y="457200"/>
                  </a:lnTo>
                  <a:lnTo>
                    <a:pt x="63500" y="520700"/>
                  </a:lnTo>
                  <a:lnTo>
                    <a:pt x="76200" y="558800"/>
                  </a:lnTo>
                  <a:lnTo>
                    <a:pt x="101600" y="584200"/>
                  </a:lnTo>
                  <a:lnTo>
                    <a:pt x="127000" y="609600"/>
                  </a:lnTo>
                  <a:lnTo>
                    <a:pt x="152400" y="6096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8534400" y="3784600"/>
              <a:ext cx="139701" cy="177801"/>
            </a:xfrm>
            <a:custGeom>
              <a:avLst/>
              <a:gdLst/>
              <a:ahLst/>
              <a:cxnLst/>
              <a:rect l="0" t="0" r="0" b="0"/>
              <a:pathLst>
                <a:path w="139701" h="177801">
                  <a:moveTo>
                    <a:pt x="0" y="50800"/>
                  </a:moveTo>
                  <a:lnTo>
                    <a:pt x="25400" y="12700"/>
                  </a:lnTo>
                  <a:lnTo>
                    <a:pt x="50800" y="12700"/>
                  </a:lnTo>
                  <a:lnTo>
                    <a:pt x="63500" y="0"/>
                  </a:lnTo>
                  <a:lnTo>
                    <a:pt x="88900" y="0"/>
                  </a:lnTo>
                  <a:lnTo>
                    <a:pt x="88900" y="12700"/>
                  </a:lnTo>
                  <a:lnTo>
                    <a:pt x="88900" y="25400"/>
                  </a:lnTo>
                  <a:lnTo>
                    <a:pt x="88900" y="50800"/>
                  </a:lnTo>
                  <a:lnTo>
                    <a:pt x="88900" y="63500"/>
                  </a:lnTo>
                  <a:lnTo>
                    <a:pt x="63500" y="76200"/>
                  </a:lnTo>
                  <a:lnTo>
                    <a:pt x="50800" y="76200"/>
                  </a:lnTo>
                  <a:lnTo>
                    <a:pt x="50800" y="88900"/>
                  </a:lnTo>
                  <a:lnTo>
                    <a:pt x="50800" y="88900"/>
                  </a:lnTo>
                  <a:lnTo>
                    <a:pt x="114300" y="88900"/>
                  </a:lnTo>
                  <a:lnTo>
                    <a:pt x="127000" y="889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39700" y="101600"/>
                  </a:lnTo>
                  <a:lnTo>
                    <a:pt x="139700" y="114300"/>
                  </a:lnTo>
                  <a:lnTo>
                    <a:pt x="127000" y="139700"/>
                  </a:lnTo>
                  <a:lnTo>
                    <a:pt x="114300" y="152400"/>
                  </a:lnTo>
                  <a:lnTo>
                    <a:pt x="101600" y="165100"/>
                  </a:lnTo>
                  <a:lnTo>
                    <a:pt x="76200" y="165100"/>
                  </a:lnTo>
                  <a:lnTo>
                    <a:pt x="50800" y="165100"/>
                  </a:lnTo>
                  <a:lnTo>
                    <a:pt x="38100" y="177800"/>
                  </a:lnTo>
                  <a:lnTo>
                    <a:pt x="25400" y="177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8064500" y="4851400"/>
              <a:ext cx="1" cy="12701"/>
            </a:xfrm>
            <a:custGeom>
              <a:avLst/>
              <a:gdLst/>
              <a:ahLst/>
              <a:cxnLst/>
              <a:rect l="0" t="0" r="0" b="0"/>
              <a:pathLst>
                <a:path w="1" h="12701">
                  <a:moveTo>
                    <a:pt x="0" y="0"/>
                  </a:moveTo>
                  <a:lnTo>
                    <a:pt x="0" y="12700"/>
                  </a:lnTo>
                  <a:lnTo>
                    <a:pt x="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7975600" y="4787900"/>
              <a:ext cx="215901" cy="317501"/>
            </a:xfrm>
            <a:custGeom>
              <a:avLst/>
              <a:gdLst/>
              <a:ahLst/>
              <a:cxnLst/>
              <a:rect l="0" t="0" r="0" b="0"/>
              <a:pathLst>
                <a:path w="215901" h="317501">
                  <a:moveTo>
                    <a:pt x="88900" y="88900"/>
                  </a:moveTo>
                  <a:lnTo>
                    <a:pt x="88900" y="76200"/>
                  </a:lnTo>
                  <a:lnTo>
                    <a:pt x="88900" y="76200"/>
                  </a:lnTo>
                  <a:lnTo>
                    <a:pt x="101600" y="25400"/>
                  </a:lnTo>
                  <a:lnTo>
                    <a:pt x="127000" y="12700"/>
                  </a:lnTo>
                  <a:lnTo>
                    <a:pt x="127000" y="0"/>
                  </a:lnTo>
                  <a:lnTo>
                    <a:pt x="139700" y="0"/>
                  </a:lnTo>
                  <a:lnTo>
                    <a:pt x="165100" y="12700"/>
                  </a:lnTo>
                  <a:lnTo>
                    <a:pt x="190500" y="38100"/>
                  </a:lnTo>
                  <a:lnTo>
                    <a:pt x="190500" y="38100"/>
                  </a:lnTo>
                  <a:lnTo>
                    <a:pt x="190500" y="101600"/>
                  </a:lnTo>
                  <a:lnTo>
                    <a:pt x="177800" y="127000"/>
                  </a:lnTo>
                  <a:lnTo>
                    <a:pt x="165100" y="165100"/>
                  </a:lnTo>
                  <a:lnTo>
                    <a:pt x="165100" y="190500"/>
                  </a:lnTo>
                  <a:lnTo>
                    <a:pt x="139700" y="215900"/>
                  </a:lnTo>
                  <a:lnTo>
                    <a:pt x="127000" y="254000"/>
                  </a:lnTo>
                  <a:lnTo>
                    <a:pt x="101600" y="266700"/>
                  </a:lnTo>
                  <a:lnTo>
                    <a:pt x="88900" y="292100"/>
                  </a:lnTo>
                  <a:lnTo>
                    <a:pt x="76200" y="304800"/>
                  </a:lnTo>
                  <a:lnTo>
                    <a:pt x="50800" y="304800"/>
                  </a:lnTo>
                  <a:lnTo>
                    <a:pt x="38100" y="317500"/>
                  </a:lnTo>
                  <a:lnTo>
                    <a:pt x="12700" y="317500"/>
                  </a:lnTo>
                  <a:lnTo>
                    <a:pt x="25400" y="317500"/>
                  </a:lnTo>
                  <a:lnTo>
                    <a:pt x="12700" y="317500"/>
                  </a:lnTo>
                  <a:lnTo>
                    <a:pt x="12700" y="292100"/>
                  </a:lnTo>
                  <a:lnTo>
                    <a:pt x="0" y="292100"/>
                  </a:lnTo>
                  <a:lnTo>
                    <a:pt x="12700" y="279400"/>
                  </a:lnTo>
                  <a:lnTo>
                    <a:pt x="38100" y="241300"/>
                  </a:lnTo>
                  <a:lnTo>
                    <a:pt x="50800" y="215900"/>
                  </a:lnTo>
                  <a:lnTo>
                    <a:pt x="76200" y="215900"/>
                  </a:lnTo>
                  <a:lnTo>
                    <a:pt x="101600" y="215900"/>
                  </a:lnTo>
                  <a:lnTo>
                    <a:pt x="127000" y="215900"/>
                  </a:lnTo>
                  <a:lnTo>
                    <a:pt x="152400" y="241300"/>
                  </a:lnTo>
                  <a:lnTo>
                    <a:pt x="165100" y="254000"/>
                  </a:lnTo>
                  <a:lnTo>
                    <a:pt x="190500" y="279400"/>
                  </a:lnTo>
                  <a:lnTo>
                    <a:pt x="190500" y="292100"/>
                  </a:lnTo>
                  <a:lnTo>
                    <a:pt x="215900" y="304800"/>
                  </a:lnTo>
                  <a:lnTo>
                    <a:pt x="203200" y="304800"/>
                  </a:lnTo>
                  <a:lnTo>
                    <a:pt x="215900" y="3048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8255000" y="4610100"/>
              <a:ext cx="76201" cy="152401"/>
            </a:xfrm>
            <a:custGeom>
              <a:avLst/>
              <a:gdLst/>
              <a:ahLst/>
              <a:cxnLst/>
              <a:rect l="0" t="0" r="0" b="0"/>
              <a:pathLst>
                <a:path w="76201" h="152401">
                  <a:moveTo>
                    <a:pt x="0" y="0"/>
                  </a:moveTo>
                  <a:lnTo>
                    <a:pt x="38100" y="12700"/>
                  </a:lnTo>
                  <a:lnTo>
                    <a:pt x="38100" y="0"/>
                  </a:lnTo>
                  <a:lnTo>
                    <a:pt x="38100" y="12700"/>
                  </a:lnTo>
                  <a:lnTo>
                    <a:pt x="38100" y="38100"/>
                  </a:lnTo>
                  <a:lnTo>
                    <a:pt x="38100" y="50800"/>
                  </a:lnTo>
                  <a:lnTo>
                    <a:pt x="25400" y="63500"/>
                  </a:lnTo>
                  <a:lnTo>
                    <a:pt x="12700" y="76200"/>
                  </a:lnTo>
                  <a:lnTo>
                    <a:pt x="0" y="76200"/>
                  </a:lnTo>
                  <a:lnTo>
                    <a:pt x="12700" y="76200"/>
                  </a:lnTo>
                  <a:lnTo>
                    <a:pt x="25400" y="76200"/>
                  </a:lnTo>
                  <a:lnTo>
                    <a:pt x="63500" y="76200"/>
                  </a:lnTo>
                  <a:lnTo>
                    <a:pt x="63500" y="76200"/>
                  </a:lnTo>
                  <a:lnTo>
                    <a:pt x="76200" y="101600"/>
                  </a:lnTo>
                  <a:lnTo>
                    <a:pt x="63500" y="127000"/>
                  </a:lnTo>
                  <a:lnTo>
                    <a:pt x="38100" y="127000"/>
                  </a:lnTo>
                  <a:lnTo>
                    <a:pt x="38100" y="127000"/>
                  </a:lnTo>
                  <a:lnTo>
                    <a:pt x="12700" y="127000"/>
                  </a:lnTo>
                  <a:lnTo>
                    <a:pt x="0" y="139700"/>
                  </a:lnTo>
                  <a:lnTo>
                    <a:pt x="0" y="152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8432800" y="4775200"/>
              <a:ext cx="177801" cy="50801"/>
            </a:xfrm>
            <a:custGeom>
              <a:avLst/>
              <a:gdLst/>
              <a:ahLst/>
              <a:cxnLst/>
              <a:rect l="0" t="0" r="0" b="0"/>
              <a:pathLst>
                <a:path w="177801" h="50801">
                  <a:moveTo>
                    <a:pt x="0" y="50800"/>
                  </a:moveTo>
                  <a:lnTo>
                    <a:pt x="0" y="50800"/>
                  </a:lnTo>
                  <a:lnTo>
                    <a:pt x="0" y="50800"/>
                  </a:lnTo>
                  <a:lnTo>
                    <a:pt x="63500" y="38100"/>
                  </a:lnTo>
                  <a:lnTo>
                    <a:pt x="88900" y="25400"/>
                  </a:lnTo>
                  <a:lnTo>
                    <a:pt x="114300" y="25400"/>
                  </a:lnTo>
                  <a:lnTo>
                    <a:pt x="139700" y="12700"/>
                  </a:lnTo>
                  <a:lnTo>
                    <a:pt x="165100" y="12700"/>
                  </a:lnTo>
                  <a:lnTo>
                    <a:pt x="177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8470900" y="4889500"/>
              <a:ext cx="152401" cy="50801"/>
            </a:xfrm>
            <a:custGeom>
              <a:avLst/>
              <a:gdLst/>
              <a:ahLst/>
              <a:cxnLst/>
              <a:rect l="0" t="0" r="0" b="0"/>
              <a:pathLst>
                <a:path w="152401" h="50801">
                  <a:moveTo>
                    <a:pt x="0" y="50800"/>
                  </a:moveTo>
                  <a:lnTo>
                    <a:pt x="25400" y="38100"/>
                  </a:lnTo>
                  <a:lnTo>
                    <a:pt x="38100" y="38100"/>
                  </a:lnTo>
                  <a:lnTo>
                    <a:pt x="50800" y="25400"/>
                  </a:lnTo>
                  <a:lnTo>
                    <a:pt x="88900" y="25400"/>
                  </a:lnTo>
                  <a:lnTo>
                    <a:pt x="101600" y="12700"/>
                  </a:lnTo>
                  <a:lnTo>
                    <a:pt x="114300" y="0"/>
                  </a:lnTo>
                  <a:lnTo>
                    <a:pt x="139700" y="0"/>
                  </a:lnTo>
                  <a:lnTo>
                    <a:pt x="1524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8788400" y="4699000"/>
              <a:ext cx="127001" cy="317501"/>
            </a:xfrm>
            <a:custGeom>
              <a:avLst/>
              <a:gdLst/>
              <a:ahLst/>
              <a:cxnLst/>
              <a:rect l="0" t="0" r="0" b="0"/>
              <a:pathLst>
                <a:path w="127001" h="317501">
                  <a:moveTo>
                    <a:pt x="88900" y="0"/>
                  </a:moveTo>
                  <a:lnTo>
                    <a:pt x="76200" y="0"/>
                  </a:lnTo>
                  <a:lnTo>
                    <a:pt x="76200" y="12700"/>
                  </a:lnTo>
                  <a:lnTo>
                    <a:pt x="25400" y="38100"/>
                  </a:lnTo>
                  <a:lnTo>
                    <a:pt x="12700" y="635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01600"/>
                  </a:lnTo>
                  <a:lnTo>
                    <a:pt x="12700" y="114300"/>
                  </a:lnTo>
                  <a:lnTo>
                    <a:pt x="25400" y="127000"/>
                  </a:lnTo>
                  <a:lnTo>
                    <a:pt x="38100" y="127000"/>
                  </a:lnTo>
                  <a:lnTo>
                    <a:pt x="63500" y="152400"/>
                  </a:lnTo>
                  <a:lnTo>
                    <a:pt x="88900" y="165100"/>
                  </a:lnTo>
                  <a:lnTo>
                    <a:pt x="101600" y="165100"/>
                  </a:lnTo>
                  <a:lnTo>
                    <a:pt x="114300" y="190500"/>
                  </a:lnTo>
                  <a:lnTo>
                    <a:pt x="127000" y="203200"/>
                  </a:lnTo>
                  <a:lnTo>
                    <a:pt x="127000" y="228600"/>
                  </a:lnTo>
                  <a:lnTo>
                    <a:pt x="127000" y="254000"/>
                  </a:lnTo>
                  <a:lnTo>
                    <a:pt x="114300" y="279400"/>
                  </a:lnTo>
                  <a:lnTo>
                    <a:pt x="101600" y="292100"/>
                  </a:lnTo>
                  <a:lnTo>
                    <a:pt x="101600" y="304800"/>
                  </a:lnTo>
                  <a:lnTo>
                    <a:pt x="88900" y="304800"/>
                  </a:lnTo>
                  <a:lnTo>
                    <a:pt x="76200" y="304800"/>
                  </a:lnTo>
                  <a:lnTo>
                    <a:pt x="76200" y="317500"/>
                  </a:lnTo>
                  <a:lnTo>
                    <a:pt x="76200" y="304800"/>
                  </a:lnTo>
                  <a:lnTo>
                    <a:pt x="76200" y="254000"/>
                  </a:lnTo>
                  <a:lnTo>
                    <a:pt x="76200" y="215900"/>
                  </a:lnTo>
                  <a:lnTo>
                    <a:pt x="76200" y="177800"/>
                  </a:lnTo>
                  <a:lnTo>
                    <a:pt x="76200" y="139700"/>
                  </a:lnTo>
                  <a:lnTo>
                    <a:pt x="76200" y="101600"/>
                  </a:lnTo>
                  <a:lnTo>
                    <a:pt x="88900" y="76200"/>
                  </a:lnTo>
                  <a:lnTo>
                    <a:pt x="76200" y="50800"/>
                  </a:lnTo>
                  <a:lnTo>
                    <a:pt x="76200" y="38100"/>
                  </a:lnTo>
                  <a:lnTo>
                    <a:pt x="76200" y="127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8674100" y="4584700"/>
              <a:ext cx="342901" cy="482601"/>
            </a:xfrm>
            <a:custGeom>
              <a:avLst/>
              <a:gdLst/>
              <a:ahLst/>
              <a:cxnLst/>
              <a:rect l="0" t="0" r="0" b="0"/>
              <a:pathLst>
                <a:path w="342901" h="482601">
                  <a:moveTo>
                    <a:pt x="342900" y="381000"/>
                  </a:moveTo>
                  <a:lnTo>
                    <a:pt x="330200" y="381000"/>
                  </a:lnTo>
                  <a:lnTo>
                    <a:pt x="330200" y="368300"/>
                  </a:lnTo>
                  <a:lnTo>
                    <a:pt x="330200" y="368300"/>
                  </a:lnTo>
                  <a:lnTo>
                    <a:pt x="330200" y="266700"/>
                  </a:lnTo>
                  <a:lnTo>
                    <a:pt x="330200" y="215900"/>
                  </a:lnTo>
                  <a:lnTo>
                    <a:pt x="330200" y="177800"/>
                  </a:lnTo>
                  <a:lnTo>
                    <a:pt x="330200" y="127000"/>
                  </a:lnTo>
                  <a:lnTo>
                    <a:pt x="330200" y="88900"/>
                  </a:lnTo>
                  <a:lnTo>
                    <a:pt x="330200" y="63500"/>
                  </a:lnTo>
                  <a:lnTo>
                    <a:pt x="317500" y="38100"/>
                  </a:lnTo>
                  <a:lnTo>
                    <a:pt x="304800" y="12700"/>
                  </a:lnTo>
                  <a:lnTo>
                    <a:pt x="304800" y="0"/>
                  </a:lnTo>
                  <a:lnTo>
                    <a:pt x="279400" y="0"/>
                  </a:lnTo>
                  <a:lnTo>
                    <a:pt x="254000" y="0"/>
                  </a:lnTo>
                  <a:lnTo>
                    <a:pt x="228600" y="0"/>
                  </a:lnTo>
                  <a:lnTo>
                    <a:pt x="203200" y="12700"/>
                  </a:lnTo>
                  <a:lnTo>
                    <a:pt x="177800" y="25400"/>
                  </a:lnTo>
                  <a:lnTo>
                    <a:pt x="152400" y="38100"/>
                  </a:lnTo>
                  <a:lnTo>
                    <a:pt x="114300" y="38100"/>
                  </a:lnTo>
                  <a:lnTo>
                    <a:pt x="88900" y="38100"/>
                  </a:lnTo>
                  <a:lnTo>
                    <a:pt x="63500" y="38100"/>
                  </a:lnTo>
                  <a:lnTo>
                    <a:pt x="38100" y="50800"/>
                  </a:lnTo>
                  <a:lnTo>
                    <a:pt x="12700" y="50800"/>
                  </a:lnTo>
                  <a:lnTo>
                    <a:pt x="0" y="63500"/>
                  </a:lnTo>
                  <a:lnTo>
                    <a:pt x="0" y="88900"/>
                  </a:lnTo>
                  <a:lnTo>
                    <a:pt x="0" y="127000"/>
                  </a:lnTo>
                  <a:lnTo>
                    <a:pt x="12700" y="152400"/>
                  </a:lnTo>
                  <a:lnTo>
                    <a:pt x="12700" y="177800"/>
                  </a:lnTo>
                  <a:lnTo>
                    <a:pt x="12700" y="215900"/>
                  </a:lnTo>
                  <a:lnTo>
                    <a:pt x="12700" y="241300"/>
                  </a:lnTo>
                  <a:lnTo>
                    <a:pt x="0" y="292100"/>
                  </a:lnTo>
                  <a:lnTo>
                    <a:pt x="0" y="330200"/>
                  </a:lnTo>
                  <a:lnTo>
                    <a:pt x="0" y="368300"/>
                  </a:lnTo>
                  <a:lnTo>
                    <a:pt x="0" y="393700"/>
                  </a:lnTo>
                  <a:lnTo>
                    <a:pt x="0" y="419100"/>
                  </a:lnTo>
                  <a:lnTo>
                    <a:pt x="0" y="444500"/>
                  </a:lnTo>
                  <a:lnTo>
                    <a:pt x="0" y="457200"/>
                  </a:lnTo>
                  <a:lnTo>
                    <a:pt x="12700" y="482600"/>
                  </a:lnTo>
                  <a:lnTo>
                    <a:pt x="25400" y="482600"/>
                  </a:lnTo>
                  <a:lnTo>
                    <a:pt x="12700" y="482600"/>
                  </a:lnTo>
                  <a:lnTo>
                    <a:pt x="50800" y="482600"/>
                  </a:lnTo>
                  <a:lnTo>
                    <a:pt x="76200" y="482600"/>
                  </a:lnTo>
                  <a:lnTo>
                    <a:pt x="88900" y="482600"/>
                  </a:lnTo>
                  <a:lnTo>
                    <a:pt x="127000" y="469900"/>
                  </a:lnTo>
                  <a:lnTo>
                    <a:pt x="152400" y="457200"/>
                  </a:lnTo>
                  <a:lnTo>
                    <a:pt x="190500" y="457200"/>
                  </a:lnTo>
                  <a:lnTo>
                    <a:pt x="228600" y="444500"/>
                  </a:lnTo>
                  <a:lnTo>
                    <a:pt x="254000" y="444500"/>
                  </a:lnTo>
                  <a:lnTo>
                    <a:pt x="279400" y="431800"/>
                  </a:lnTo>
                  <a:lnTo>
                    <a:pt x="304800" y="431800"/>
                  </a:lnTo>
                  <a:lnTo>
                    <a:pt x="330200" y="444500"/>
                  </a:lnTo>
                  <a:lnTo>
                    <a:pt x="330200" y="444500"/>
                  </a:lnTo>
                  <a:lnTo>
                    <a:pt x="342900" y="4445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7302500" y="4953000"/>
              <a:ext cx="127001" cy="190501"/>
            </a:xfrm>
            <a:custGeom>
              <a:avLst/>
              <a:gdLst/>
              <a:ahLst/>
              <a:cxnLst/>
              <a:rect l="0" t="0" r="0" b="0"/>
              <a:pathLst>
                <a:path w="127001" h="190501">
                  <a:moveTo>
                    <a:pt x="12700" y="12700"/>
                  </a:moveTo>
                  <a:lnTo>
                    <a:pt x="0" y="38100"/>
                  </a:lnTo>
                  <a:lnTo>
                    <a:pt x="0" y="63500"/>
                  </a:lnTo>
                  <a:lnTo>
                    <a:pt x="0" y="101600"/>
                  </a:lnTo>
                  <a:lnTo>
                    <a:pt x="12700" y="127000"/>
                  </a:lnTo>
                  <a:lnTo>
                    <a:pt x="25400" y="152400"/>
                  </a:lnTo>
                  <a:lnTo>
                    <a:pt x="25400" y="177800"/>
                  </a:lnTo>
                  <a:lnTo>
                    <a:pt x="50800" y="177800"/>
                  </a:lnTo>
                  <a:lnTo>
                    <a:pt x="63500" y="190500"/>
                  </a:lnTo>
                  <a:lnTo>
                    <a:pt x="76200" y="177800"/>
                  </a:lnTo>
                  <a:lnTo>
                    <a:pt x="101600" y="165100"/>
                  </a:lnTo>
                  <a:lnTo>
                    <a:pt x="114300" y="139700"/>
                  </a:lnTo>
                  <a:lnTo>
                    <a:pt x="114300" y="114300"/>
                  </a:lnTo>
                  <a:lnTo>
                    <a:pt x="114300" y="101600"/>
                  </a:lnTo>
                  <a:lnTo>
                    <a:pt x="127000" y="76200"/>
                  </a:lnTo>
                  <a:lnTo>
                    <a:pt x="114300" y="50800"/>
                  </a:lnTo>
                  <a:lnTo>
                    <a:pt x="127000" y="63500"/>
                  </a:lnTo>
                  <a:lnTo>
                    <a:pt x="114300" y="50800"/>
                  </a:lnTo>
                  <a:lnTo>
                    <a:pt x="88900" y="38100"/>
                  </a:lnTo>
                  <a:lnTo>
                    <a:pt x="76200" y="25400"/>
                  </a:lnTo>
                  <a:lnTo>
                    <a:pt x="50800" y="25400"/>
                  </a:lnTo>
                  <a:lnTo>
                    <a:pt x="50800" y="25400"/>
                  </a:lnTo>
                  <a:lnTo>
                    <a:pt x="508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7467600" y="4876800"/>
              <a:ext cx="127001" cy="203201"/>
            </a:xfrm>
            <a:custGeom>
              <a:avLst/>
              <a:gdLst/>
              <a:ahLst/>
              <a:cxnLst/>
              <a:rect l="0" t="0" r="0" b="0"/>
              <a:pathLst>
                <a:path w="127001" h="203201">
                  <a:moveTo>
                    <a:pt x="0" y="38100"/>
                  </a:moveTo>
                  <a:lnTo>
                    <a:pt x="12700" y="76200"/>
                  </a:lnTo>
                  <a:lnTo>
                    <a:pt x="12700" y="88900"/>
                  </a:lnTo>
                  <a:lnTo>
                    <a:pt x="25400" y="114300"/>
                  </a:lnTo>
                  <a:lnTo>
                    <a:pt x="25400" y="139700"/>
                  </a:lnTo>
                  <a:lnTo>
                    <a:pt x="38100" y="165100"/>
                  </a:lnTo>
                  <a:lnTo>
                    <a:pt x="38100" y="177800"/>
                  </a:lnTo>
                  <a:lnTo>
                    <a:pt x="38100" y="190500"/>
                  </a:lnTo>
                  <a:lnTo>
                    <a:pt x="38100" y="203200"/>
                  </a:lnTo>
                  <a:lnTo>
                    <a:pt x="38100" y="190500"/>
                  </a:lnTo>
                  <a:lnTo>
                    <a:pt x="38100" y="152400"/>
                  </a:lnTo>
                  <a:lnTo>
                    <a:pt x="38100" y="114300"/>
                  </a:lnTo>
                  <a:lnTo>
                    <a:pt x="50800" y="88900"/>
                  </a:lnTo>
                  <a:lnTo>
                    <a:pt x="63500" y="63500"/>
                  </a:lnTo>
                  <a:lnTo>
                    <a:pt x="63500" y="38100"/>
                  </a:lnTo>
                  <a:lnTo>
                    <a:pt x="88900" y="12700"/>
                  </a:lnTo>
                  <a:lnTo>
                    <a:pt x="101600" y="12700"/>
                  </a:lnTo>
                  <a:lnTo>
                    <a:pt x="114300" y="12700"/>
                  </a:lnTo>
                  <a:lnTo>
                    <a:pt x="127000" y="0"/>
                  </a:lnTo>
                  <a:lnTo>
                    <a:pt x="127000" y="0"/>
                  </a:lnTo>
                  <a:lnTo>
                    <a:pt x="127000" y="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7175500" y="4749800"/>
              <a:ext cx="584201" cy="533401"/>
            </a:xfrm>
            <a:custGeom>
              <a:avLst/>
              <a:gdLst/>
              <a:ahLst/>
              <a:cxnLst/>
              <a:rect l="0" t="0" r="0" b="0"/>
              <a:pathLst>
                <a:path w="584201" h="533401">
                  <a:moveTo>
                    <a:pt x="292100" y="50800"/>
                  </a:moveTo>
                  <a:lnTo>
                    <a:pt x="228600" y="63500"/>
                  </a:lnTo>
                  <a:lnTo>
                    <a:pt x="177800" y="76200"/>
                  </a:lnTo>
                  <a:lnTo>
                    <a:pt x="152400" y="114300"/>
                  </a:lnTo>
                  <a:lnTo>
                    <a:pt x="101600" y="139700"/>
                  </a:lnTo>
                  <a:lnTo>
                    <a:pt x="63500" y="165100"/>
                  </a:lnTo>
                  <a:lnTo>
                    <a:pt x="38100" y="203200"/>
                  </a:lnTo>
                  <a:lnTo>
                    <a:pt x="25400" y="241300"/>
                  </a:lnTo>
                  <a:lnTo>
                    <a:pt x="0" y="279400"/>
                  </a:lnTo>
                  <a:lnTo>
                    <a:pt x="0" y="317500"/>
                  </a:lnTo>
                  <a:lnTo>
                    <a:pt x="0" y="342900"/>
                  </a:lnTo>
                  <a:lnTo>
                    <a:pt x="25400" y="381000"/>
                  </a:lnTo>
                  <a:lnTo>
                    <a:pt x="38100" y="419100"/>
                  </a:lnTo>
                  <a:lnTo>
                    <a:pt x="63500" y="457200"/>
                  </a:lnTo>
                  <a:lnTo>
                    <a:pt x="88900" y="469900"/>
                  </a:lnTo>
                  <a:lnTo>
                    <a:pt x="127000" y="495300"/>
                  </a:lnTo>
                  <a:lnTo>
                    <a:pt x="165100" y="520700"/>
                  </a:lnTo>
                  <a:lnTo>
                    <a:pt x="203200" y="533400"/>
                  </a:lnTo>
                  <a:lnTo>
                    <a:pt x="266700" y="533400"/>
                  </a:lnTo>
                  <a:lnTo>
                    <a:pt x="304800" y="508000"/>
                  </a:lnTo>
                  <a:lnTo>
                    <a:pt x="355600" y="495300"/>
                  </a:lnTo>
                  <a:lnTo>
                    <a:pt x="406400" y="457200"/>
                  </a:lnTo>
                  <a:lnTo>
                    <a:pt x="444500" y="419100"/>
                  </a:lnTo>
                  <a:lnTo>
                    <a:pt x="495300" y="381000"/>
                  </a:lnTo>
                  <a:lnTo>
                    <a:pt x="533400" y="330200"/>
                  </a:lnTo>
                  <a:lnTo>
                    <a:pt x="558800" y="279400"/>
                  </a:lnTo>
                  <a:lnTo>
                    <a:pt x="571500" y="228600"/>
                  </a:lnTo>
                  <a:lnTo>
                    <a:pt x="584200" y="165100"/>
                  </a:lnTo>
                  <a:lnTo>
                    <a:pt x="571500" y="114300"/>
                  </a:lnTo>
                  <a:lnTo>
                    <a:pt x="571500" y="76200"/>
                  </a:lnTo>
                  <a:lnTo>
                    <a:pt x="546100" y="38100"/>
                  </a:lnTo>
                  <a:lnTo>
                    <a:pt x="508000" y="12700"/>
                  </a:lnTo>
                  <a:lnTo>
                    <a:pt x="469900" y="0"/>
                  </a:lnTo>
                  <a:lnTo>
                    <a:pt x="419100" y="12700"/>
                  </a:lnTo>
                  <a:lnTo>
                    <a:pt x="381000" y="12700"/>
                  </a:lnTo>
                  <a:lnTo>
                    <a:pt x="355600" y="25400"/>
                  </a:lnTo>
                </a:path>
              </a:pathLst>
            </a:custGeom>
            <a:ln w="38100" cap="flat" cmpd="sng" algn="ctr">
              <a:solidFill>
                <a:srgbClr val="3A943D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2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Tool-Kit</vt:lpstr>
      <vt:lpstr>Tool-Kit</vt:lpstr>
    </vt:vector>
  </TitlesOfParts>
  <Company>Pleasant Valley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6.1..4</dc:title>
  <dc:creator>Valerie Barber</dc:creator>
  <cp:lastModifiedBy>Debbie Rosenow</cp:lastModifiedBy>
  <cp:revision>11</cp:revision>
  <dcterms:created xsi:type="dcterms:W3CDTF">2016-03-30T17:21:29Z</dcterms:created>
  <dcterms:modified xsi:type="dcterms:W3CDTF">2017-01-20T00:18:27Z</dcterms:modified>
</cp:coreProperties>
</file>